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69" r:id="rId2"/>
    <p:sldMasterId id="2147483673" r:id="rId3"/>
    <p:sldMasterId id="2147483677" r:id="rId4"/>
    <p:sldMasterId id="2147483741" r:id="rId5"/>
    <p:sldMasterId id="2147483665" r:id="rId6"/>
    <p:sldMasterId id="2147483681" r:id="rId7"/>
    <p:sldMasterId id="2147483685" r:id="rId8"/>
    <p:sldMasterId id="2147483689" r:id="rId9"/>
    <p:sldMasterId id="2147483693" r:id="rId10"/>
    <p:sldMasterId id="2147483697" r:id="rId11"/>
    <p:sldMasterId id="2147483701" r:id="rId12"/>
    <p:sldMasterId id="2147483705" r:id="rId13"/>
    <p:sldMasterId id="2147483746" r:id="rId14"/>
    <p:sldMasterId id="2147483709" r:id="rId15"/>
    <p:sldMasterId id="2147483713" r:id="rId16"/>
    <p:sldMasterId id="2147483717" r:id="rId17"/>
    <p:sldMasterId id="2147483721" r:id="rId18"/>
  </p:sldMasterIdLst>
  <p:notesMasterIdLst>
    <p:notesMasterId r:id="rId26"/>
  </p:notesMasterIdLst>
  <p:handoutMasterIdLst>
    <p:handoutMasterId r:id="rId27"/>
  </p:handoutMasterIdLst>
  <p:sldIdLst>
    <p:sldId id="259" r:id="rId19"/>
    <p:sldId id="262" r:id="rId20"/>
    <p:sldId id="263" r:id="rId21"/>
    <p:sldId id="264" r:id="rId22"/>
    <p:sldId id="265" r:id="rId23"/>
    <p:sldId id="266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36F2D-DF65-4030-9724-0C5D73BFD233}" v="4" dt="2022-03-28T08:43:19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403" autoAdjust="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40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8381AF-414B-4BCE-81A4-0A6F75BC8A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CD517-567C-4648-9668-0EBA35311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2A7FB-C3E4-458E-9330-FFDA791D709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AF626-C698-4274-9FEF-5ECB8FF104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8C017-EF8A-4E22-B17A-061898A4F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15D19-1439-4187-8EFF-F3A1492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8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9D0DD-81A8-480E-886F-2C5E662EB20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018D2-26EA-4626-92F2-1F10E443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</a:t>
            </a:r>
            <a:r>
              <a:rPr lang="en-US" dirty="0" err="1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5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24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62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9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2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96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049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936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47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000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630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6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92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0565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611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014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374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82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25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3808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500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795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34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3600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Co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3600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39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6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74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3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3600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3600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2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366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61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347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616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41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294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178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5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ooth Curve">
            <a:extLst>
              <a:ext uri="{FF2B5EF4-FFF2-40B4-BE49-F238E27FC236}">
                <a16:creationId xmlns:a16="http://schemas.microsoft.com/office/drawing/2014/main" id="{0F74EA8F-19F8-4911-9230-0385C8FCB8E5}"/>
              </a:ext>
            </a:extLst>
          </p:cNvPr>
          <p:cNvSpPr>
            <a:spLocks/>
          </p:cNvSpPr>
          <p:nvPr userDrawn="1"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19050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Wellspect">
            <a:extLst>
              <a:ext uri="{FF2B5EF4-FFF2-40B4-BE49-F238E27FC236}">
                <a16:creationId xmlns:a16="http://schemas.microsoft.com/office/drawing/2014/main" id="{C6467ED7-B491-4B3F-96CD-AEC6100E003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773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540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50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164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8151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48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899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9291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06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99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096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5514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88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657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49397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943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87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616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86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03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193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2535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971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mooth Curve">
            <a:extLst>
              <a:ext uri="{FF2B5EF4-FFF2-40B4-BE49-F238E27FC236}">
                <a16:creationId xmlns:a16="http://schemas.microsoft.com/office/drawing/2014/main" id="{94AD8C86-734D-4CC3-8AFE-EFA75A733E27}"/>
              </a:ext>
            </a:extLst>
          </p:cNvPr>
          <p:cNvSpPr>
            <a:spLocks/>
          </p:cNvSpPr>
          <p:nvPr userDrawn="1"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19050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Wellspect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9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2535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971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mooth Curve">
            <a:extLst>
              <a:ext uri="{FF2B5EF4-FFF2-40B4-BE49-F238E27FC236}">
                <a16:creationId xmlns:a16="http://schemas.microsoft.com/office/drawing/2014/main" id="{94AD8C86-734D-4CC3-8AFE-EFA75A733E27}"/>
              </a:ext>
            </a:extLst>
          </p:cNvPr>
          <p:cNvSpPr>
            <a:spLocks/>
          </p:cNvSpPr>
          <p:nvPr userDrawn="1"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19050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Wellspect">
            <a:extLst>
              <a:ext uri="{FF2B5EF4-FFF2-40B4-BE49-F238E27FC236}">
                <a16:creationId xmlns:a16="http://schemas.microsoft.com/office/drawing/2014/main" id="{7713221E-6E72-488C-A20B-C6CF1C8882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44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White Frame">
            <a:extLst>
              <a:ext uri="{FF2B5EF4-FFF2-40B4-BE49-F238E27FC236}">
                <a16:creationId xmlns:a16="http://schemas.microsoft.com/office/drawing/2014/main" id="{65426893-7305-4ED1-A165-914E33223E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9" name="Lofric">
            <a:extLst>
              <a:ext uri="{FF2B5EF4-FFF2-40B4-BE49-F238E27FC236}">
                <a16:creationId xmlns:a16="http://schemas.microsoft.com/office/drawing/2014/main" id="{A710B2A7-FB73-4E4D-A0CB-815636CD8F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87039" y="6144614"/>
            <a:ext cx="1279525" cy="331788"/>
          </a:xfrm>
          <a:custGeom>
            <a:avLst/>
            <a:gdLst>
              <a:gd name="T0" fmla="*/ 388 w 401"/>
              <a:gd name="T1" fmla="*/ 4 h 102"/>
              <a:gd name="T2" fmla="*/ 401 w 401"/>
              <a:gd name="T3" fmla="*/ 15 h 102"/>
              <a:gd name="T4" fmla="*/ 388 w 401"/>
              <a:gd name="T5" fmla="*/ 28 h 102"/>
              <a:gd name="T6" fmla="*/ 387 w 401"/>
              <a:gd name="T7" fmla="*/ 10 h 102"/>
              <a:gd name="T8" fmla="*/ 390 w 401"/>
              <a:gd name="T9" fmla="*/ 13 h 102"/>
              <a:gd name="T10" fmla="*/ 386 w 401"/>
              <a:gd name="T11" fmla="*/ 10 h 102"/>
              <a:gd name="T12" fmla="*/ 386 w 401"/>
              <a:gd name="T13" fmla="*/ 23 h 102"/>
              <a:gd name="T14" fmla="*/ 390 w 401"/>
              <a:gd name="T15" fmla="*/ 23 h 102"/>
              <a:gd name="T16" fmla="*/ 392 w 401"/>
              <a:gd name="T17" fmla="*/ 15 h 102"/>
              <a:gd name="T18" fmla="*/ 388 w 401"/>
              <a:gd name="T19" fmla="*/ 7 h 102"/>
              <a:gd name="T20" fmla="*/ 332 w 401"/>
              <a:gd name="T21" fmla="*/ 65 h 102"/>
              <a:gd name="T22" fmla="*/ 362 w 401"/>
              <a:gd name="T23" fmla="*/ 48 h 102"/>
              <a:gd name="T24" fmla="*/ 381 w 401"/>
              <a:gd name="T25" fmla="*/ 45 h 102"/>
              <a:gd name="T26" fmla="*/ 311 w 401"/>
              <a:gd name="T27" fmla="*/ 65 h 102"/>
              <a:gd name="T28" fmla="*/ 364 w 401"/>
              <a:gd name="T29" fmla="*/ 73 h 102"/>
              <a:gd name="T30" fmla="*/ 304 w 401"/>
              <a:gd name="T31" fmla="*/ 21 h 102"/>
              <a:gd name="T32" fmla="*/ 296 w 401"/>
              <a:gd name="T33" fmla="*/ 10 h 102"/>
              <a:gd name="T34" fmla="*/ 278 w 401"/>
              <a:gd name="T35" fmla="*/ 100 h 102"/>
              <a:gd name="T36" fmla="*/ 296 w 401"/>
              <a:gd name="T37" fmla="*/ 88 h 102"/>
              <a:gd name="T38" fmla="*/ 302 w 401"/>
              <a:gd name="T39" fmla="*/ 28 h 102"/>
              <a:gd name="T40" fmla="*/ 276 w 401"/>
              <a:gd name="T41" fmla="*/ 88 h 102"/>
              <a:gd name="T42" fmla="*/ 232 w 401"/>
              <a:gd name="T43" fmla="*/ 101 h 102"/>
              <a:gd name="T44" fmla="*/ 252 w 401"/>
              <a:gd name="T45" fmla="*/ 66 h 102"/>
              <a:gd name="T46" fmla="*/ 282 w 401"/>
              <a:gd name="T47" fmla="*/ 43 h 102"/>
              <a:gd name="T48" fmla="*/ 261 w 401"/>
              <a:gd name="T49" fmla="*/ 35 h 102"/>
              <a:gd name="T50" fmla="*/ 255 w 401"/>
              <a:gd name="T51" fmla="*/ 29 h 102"/>
              <a:gd name="T52" fmla="*/ 238 w 401"/>
              <a:gd name="T53" fmla="*/ 40 h 102"/>
              <a:gd name="T54" fmla="*/ 240 w 401"/>
              <a:gd name="T55" fmla="*/ 16 h 102"/>
              <a:gd name="T56" fmla="*/ 233 w 401"/>
              <a:gd name="T57" fmla="*/ 2 h 102"/>
              <a:gd name="T58" fmla="*/ 171 w 401"/>
              <a:gd name="T59" fmla="*/ 16 h 102"/>
              <a:gd name="T60" fmla="*/ 159 w 401"/>
              <a:gd name="T61" fmla="*/ 101 h 102"/>
              <a:gd name="T62" fmla="*/ 181 w 401"/>
              <a:gd name="T63" fmla="*/ 59 h 102"/>
              <a:gd name="T64" fmla="*/ 228 w 401"/>
              <a:gd name="T65" fmla="*/ 46 h 102"/>
              <a:gd name="T66" fmla="*/ 192 w 401"/>
              <a:gd name="T67" fmla="*/ 20 h 102"/>
              <a:gd name="T68" fmla="*/ 129 w 401"/>
              <a:gd name="T69" fmla="*/ 51 h 102"/>
              <a:gd name="T70" fmla="*/ 106 w 401"/>
              <a:gd name="T71" fmla="*/ 85 h 102"/>
              <a:gd name="T72" fmla="*/ 118 w 401"/>
              <a:gd name="T73" fmla="*/ 43 h 102"/>
              <a:gd name="T74" fmla="*/ 149 w 401"/>
              <a:gd name="T75" fmla="*/ 64 h 102"/>
              <a:gd name="T76" fmla="*/ 75 w 401"/>
              <a:gd name="T77" fmla="*/ 64 h 102"/>
              <a:gd name="T78" fmla="*/ 36 w 401"/>
              <a:gd name="T79" fmla="*/ 2 h 102"/>
              <a:gd name="T80" fmla="*/ 2 w 401"/>
              <a:gd name="T81" fmla="*/ 86 h 102"/>
              <a:gd name="T82" fmla="*/ 55 w 401"/>
              <a:gd name="T83" fmla="*/ 100 h 102"/>
              <a:gd name="T84" fmla="*/ 68 w 401"/>
              <a:gd name="T85" fmla="*/ 87 h 102"/>
              <a:gd name="T86" fmla="*/ 43 w 401"/>
              <a:gd name="T87" fmla="*/ 1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1" h="102">
                <a:moveTo>
                  <a:pt x="388" y="27"/>
                </a:moveTo>
                <a:cubicBezTo>
                  <a:pt x="381" y="27"/>
                  <a:pt x="376" y="22"/>
                  <a:pt x="376" y="15"/>
                </a:cubicBezTo>
                <a:cubicBezTo>
                  <a:pt x="376" y="9"/>
                  <a:pt x="381" y="4"/>
                  <a:pt x="388" y="4"/>
                </a:cubicBezTo>
                <a:cubicBezTo>
                  <a:pt x="394" y="4"/>
                  <a:pt x="399" y="9"/>
                  <a:pt x="399" y="15"/>
                </a:cubicBezTo>
                <a:cubicBezTo>
                  <a:pt x="399" y="22"/>
                  <a:pt x="394" y="27"/>
                  <a:pt x="388" y="27"/>
                </a:cubicBezTo>
                <a:moveTo>
                  <a:pt x="401" y="15"/>
                </a:moveTo>
                <a:cubicBezTo>
                  <a:pt x="401" y="8"/>
                  <a:pt x="395" y="2"/>
                  <a:pt x="388" y="2"/>
                </a:cubicBezTo>
                <a:cubicBezTo>
                  <a:pt x="381" y="2"/>
                  <a:pt x="375" y="8"/>
                  <a:pt x="375" y="15"/>
                </a:cubicBezTo>
                <a:cubicBezTo>
                  <a:pt x="375" y="23"/>
                  <a:pt x="381" y="28"/>
                  <a:pt x="388" y="28"/>
                </a:cubicBezTo>
                <a:cubicBezTo>
                  <a:pt x="395" y="28"/>
                  <a:pt x="401" y="22"/>
                  <a:pt x="401" y="15"/>
                </a:cubicBezTo>
                <a:moveTo>
                  <a:pt x="386" y="10"/>
                </a:moveTo>
                <a:cubicBezTo>
                  <a:pt x="387" y="10"/>
                  <a:pt x="387" y="10"/>
                  <a:pt x="387" y="10"/>
                </a:cubicBezTo>
                <a:cubicBezTo>
                  <a:pt x="389" y="10"/>
                  <a:pt x="389" y="10"/>
                  <a:pt x="390" y="10"/>
                </a:cubicBezTo>
                <a:cubicBezTo>
                  <a:pt x="390" y="10"/>
                  <a:pt x="390" y="11"/>
                  <a:pt x="390" y="11"/>
                </a:cubicBezTo>
                <a:cubicBezTo>
                  <a:pt x="390" y="12"/>
                  <a:pt x="390" y="13"/>
                  <a:pt x="390" y="13"/>
                </a:cubicBezTo>
                <a:cubicBezTo>
                  <a:pt x="389" y="13"/>
                  <a:pt x="389" y="13"/>
                  <a:pt x="387" y="13"/>
                </a:cubicBezTo>
                <a:cubicBezTo>
                  <a:pt x="386" y="13"/>
                  <a:pt x="386" y="13"/>
                  <a:pt x="386" y="13"/>
                </a:cubicBezTo>
                <a:lnTo>
                  <a:pt x="386" y="10"/>
                </a:lnTo>
                <a:close/>
                <a:moveTo>
                  <a:pt x="382" y="7"/>
                </a:moveTo>
                <a:cubicBezTo>
                  <a:pt x="382" y="23"/>
                  <a:pt x="382" y="23"/>
                  <a:pt x="382" y="23"/>
                </a:cubicBezTo>
                <a:cubicBezTo>
                  <a:pt x="386" y="23"/>
                  <a:pt x="386" y="23"/>
                  <a:pt x="386" y="23"/>
                </a:cubicBezTo>
                <a:cubicBezTo>
                  <a:pt x="386" y="16"/>
                  <a:pt x="386" y="16"/>
                  <a:pt x="386" y="16"/>
                </a:cubicBezTo>
                <a:cubicBezTo>
                  <a:pt x="389" y="16"/>
                  <a:pt x="389" y="16"/>
                  <a:pt x="389" y="20"/>
                </a:cubicBezTo>
                <a:cubicBezTo>
                  <a:pt x="390" y="21"/>
                  <a:pt x="390" y="22"/>
                  <a:pt x="390" y="23"/>
                </a:cubicBezTo>
                <a:cubicBezTo>
                  <a:pt x="395" y="23"/>
                  <a:pt x="395" y="23"/>
                  <a:pt x="395" y="23"/>
                </a:cubicBezTo>
                <a:cubicBezTo>
                  <a:pt x="394" y="22"/>
                  <a:pt x="394" y="20"/>
                  <a:pt x="393" y="18"/>
                </a:cubicBezTo>
                <a:cubicBezTo>
                  <a:pt x="393" y="16"/>
                  <a:pt x="393" y="16"/>
                  <a:pt x="392" y="15"/>
                </a:cubicBezTo>
                <a:cubicBezTo>
                  <a:pt x="393" y="15"/>
                  <a:pt x="394" y="14"/>
                  <a:pt x="394" y="11"/>
                </a:cubicBezTo>
                <a:cubicBezTo>
                  <a:pt x="394" y="10"/>
                  <a:pt x="394" y="8"/>
                  <a:pt x="392" y="7"/>
                </a:cubicBezTo>
                <a:cubicBezTo>
                  <a:pt x="390" y="7"/>
                  <a:pt x="389" y="7"/>
                  <a:pt x="388" y="7"/>
                </a:cubicBezTo>
                <a:lnTo>
                  <a:pt x="382" y="7"/>
                </a:lnTo>
                <a:close/>
                <a:moveTo>
                  <a:pt x="342" y="85"/>
                </a:moveTo>
                <a:cubicBezTo>
                  <a:pt x="328" y="85"/>
                  <a:pt x="329" y="74"/>
                  <a:pt x="332" y="65"/>
                </a:cubicBezTo>
                <a:cubicBezTo>
                  <a:pt x="335" y="51"/>
                  <a:pt x="341" y="47"/>
                  <a:pt x="344" y="45"/>
                </a:cubicBezTo>
                <a:cubicBezTo>
                  <a:pt x="347" y="44"/>
                  <a:pt x="350" y="43"/>
                  <a:pt x="353" y="43"/>
                </a:cubicBezTo>
                <a:cubicBezTo>
                  <a:pt x="359" y="43"/>
                  <a:pt x="361" y="46"/>
                  <a:pt x="362" y="48"/>
                </a:cubicBezTo>
                <a:cubicBezTo>
                  <a:pt x="362" y="49"/>
                  <a:pt x="363" y="50"/>
                  <a:pt x="363" y="51"/>
                </a:cubicBezTo>
                <a:cubicBezTo>
                  <a:pt x="364" y="53"/>
                  <a:pt x="366" y="54"/>
                  <a:pt x="369" y="54"/>
                </a:cubicBezTo>
                <a:cubicBezTo>
                  <a:pt x="374" y="54"/>
                  <a:pt x="379" y="50"/>
                  <a:pt x="381" y="45"/>
                </a:cubicBezTo>
                <a:cubicBezTo>
                  <a:pt x="382" y="41"/>
                  <a:pt x="381" y="38"/>
                  <a:pt x="378" y="34"/>
                </a:cubicBezTo>
                <a:cubicBezTo>
                  <a:pt x="372" y="28"/>
                  <a:pt x="365" y="27"/>
                  <a:pt x="357" y="27"/>
                </a:cubicBezTo>
                <a:cubicBezTo>
                  <a:pt x="338" y="27"/>
                  <a:pt x="318" y="39"/>
                  <a:pt x="311" y="65"/>
                </a:cubicBezTo>
                <a:cubicBezTo>
                  <a:pt x="305" y="85"/>
                  <a:pt x="312" y="102"/>
                  <a:pt x="336" y="102"/>
                </a:cubicBezTo>
                <a:cubicBezTo>
                  <a:pt x="356" y="102"/>
                  <a:pt x="369" y="89"/>
                  <a:pt x="371" y="82"/>
                </a:cubicBezTo>
                <a:cubicBezTo>
                  <a:pt x="373" y="76"/>
                  <a:pt x="368" y="73"/>
                  <a:pt x="364" y="73"/>
                </a:cubicBezTo>
                <a:cubicBezTo>
                  <a:pt x="359" y="73"/>
                  <a:pt x="356" y="76"/>
                  <a:pt x="354" y="78"/>
                </a:cubicBezTo>
                <a:cubicBezTo>
                  <a:pt x="352" y="81"/>
                  <a:pt x="349" y="85"/>
                  <a:pt x="342" y="85"/>
                </a:cubicBezTo>
                <a:moveTo>
                  <a:pt x="304" y="21"/>
                </a:moveTo>
                <a:cubicBezTo>
                  <a:pt x="309" y="21"/>
                  <a:pt x="315" y="16"/>
                  <a:pt x="316" y="10"/>
                </a:cubicBezTo>
                <a:cubicBezTo>
                  <a:pt x="318" y="5"/>
                  <a:pt x="315" y="0"/>
                  <a:pt x="309" y="0"/>
                </a:cubicBezTo>
                <a:cubicBezTo>
                  <a:pt x="304" y="0"/>
                  <a:pt x="298" y="5"/>
                  <a:pt x="296" y="10"/>
                </a:cubicBezTo>
                <a:cubicBezTo>
                  <a:pt x="295" y="16"/>
                  <a:pt x="298" y="21"/>
                  <a:pt x="304" y="21"/>
                </a:cubicBezTo>
                <a:moveTo>
                  <a:pt x="276" y="88"/>
                </a:moveTo>
                <a:cubicBezTo>
                  <a:pt x="275" y="92"/>
                  <a:pt x="273" y="98"/>
                  <a:pt x="278" y="100"/>
                </a:cubicBezTo>
                <a:cubicBezTo>
                  <a:pt x="279" y="100"/>
                  <a:pt x="280" y="101"/>
                  <a:pt x="282" y="101"/>
                </a:cubicBezTo>
                <a:cubicBezTo>
                  <a:pt x="285" y="101"/>
                  <a:pt x="288" y="100"/>
                  <a:pt x="291" y="97"/>
                </a:cubicBezTo>
                <a:cubicBezTo>
                  <a:pt x="294" y="94"/>
                  <a:pt x="295" y="91"/>
                  <a:pt x="296" y="88"/>
                </a:cubicBezTo>
                <a:cubicBezTo>
                  <a:pt x="309" y="40"/>
                  <a:pt x="309" y="40"/>
                  <a:pt x="309" y="40"/>
                </a:cubicBezTo>
                <a:cubicBezTo>
                  <a:pt x="309" y="36"/>
                  <a:pt x="311" y="31"/>
                  <a:pt x="306" y="29"/>
                </a:cubicBezTo>
                <a:cubicBezTo>
                  <a:pt x="305" y="28"/>
                  <a:pt x="303" y="28"/>
                  <a:pt x="302" y="28"/>
                </a:cubicBezTo>
                <a:cubicBezTo>
                  <a:pt x="298" y="28"/>
                  <a:pt x="295" y="29"/>
                  <a:pt x="294" y="30"/>
                </a:cubicBezTo>
                <a:cubicBezTo>
                  <a:pt x="292" y="32"/>
                  <a:pt x="290" y="34"/>
                  <a:pt x="289" y="40"/>
                </a:cubicBezTo>
                <a:lnTo>
                  <a:pt x="276" y="88"/>
                </a:lnTo>
                <a:close/>
                <a:moveTo>
                  <a:pt x="225" y="88"/>
                </a:moveTo>
                <a:cubicBezTo>
                  <a:pt x="224" y="92"/>
                  <a:pt x="222" y="98"/>
                  <a:pt x="229" y="100"/>
                </a:cubicBezTo>
                <a:cubicBezTo>
                  <a:pt x="230" y="101"/>
                  <a:pt x="231" y="101"/>
                  <a:pt x="232" y="101"/>
                </a:cubicBezTo>
                <a:cubicBezTo>
                  <a:pt x="235" y="101"/>
                  <a:pt x="238" y="100"/>
                  <a:pt x="240" y="98"/>
                </a:cubicBezTo>
                <a:cubicBezTo>
                  <a:pt x="244" y="95"/>
                  <a:pt x="245" y="91"/>
                  <a:pt x="246" y="88"/>
                </a:cubicBezTo>
                <a:cubicBezTo>
                  <a:pt x="252" y="66"/>
                  <a:pt x="252" y="66"/>
                  <a:pt x="252" y="66"/>
                </a:cubicBezTo>
                <a:cubicBezTo>
                  <a:pt x="254" y="58"/>
                  <a:pt x="257" y="48"/>
                  <a:pt x="268" y="46"/>
                </a:cubicBezTo>
                <a:cubicBezTo>
                  <a:pt x="270" y="46"/>
                  <a:pt x="272" y="46"/>
                  <a:pt x="274" y="45"/>
                </a:cubicBezTo>
                <a:cubicBezTo>
                  <a:pt x="276" y="45"/>
                  <a:pt x="279" y="45"/>
                  <a:pt x="282" y="43"/>
                </a:cubicBezTo>
                <a:cubicBezTo>
                  <a:pt x="284" y="41"/>
                  <a:pt x="285" y="39"/>
                  <a:pt x="286" y="36"/>
                </a:cubicBezTo>
                <a:cubicBezTo>
                  <a:pt x="287" y="32"/>
                  <a:pt x="285" y="27"/>
                  <a:pt x="278" y="27"/>
                </a:cubicBezTo>
                <a:cubicBezTo>
                  <a:pt x="272" y="27"/>
                  <a:pt x="266" y="30"/>
                  <a:pt x="261" y="35"/>
                </a:cubicBezTo>
                <a:cubicBezTo>
                  <a:pt x="260" y="37"/>
                  <a:pt x="258" y="39"/>
                  <a:pt x="257" y="41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8" y="37"/>
                  <a:pt x="260" y="31"/>
                  <a:pt x="255" y="29"/>
                </a:cubicBezTo>
                <a:cubicBezTo>
                  <a:pt x="254" y="28"/>
                  <a:pt x="253" y="28"/>
                  <a:pt x="251" y="28"/>
                </a:cubicBezTo>
                <a:cubicBezTo>
                  <a:pt x="248" y="28"/>
                  <a:pt x="245" y="29"/>
                  <a:pt x="244" y="30"/>
                </a:cubicBezTo>
                <a:cubicBezTo>
                  <a:pt x="240" y="33"/>
                  <a:pt x="239" y="37"/>
                  <a:pt x="238" y="40"/>
                </a:cubicBezTo>
                <a:lnTo>
                  <a:pt x="225" y="88"/>
                </a:lnTo>
                <a:close/>
                <a:moveTo>
                  <a:pt x="228" y="20"/>
                </a:moveTo>
                <a:cubicBezTo>
                  <a:pt x="231" y="20"/>
                  <a:pt x="236" y="20"/>
                  <a:pt x="240" y="16"/>
                </a:cubicBezTo>
                <a:cubicBezTo>
                  <a:pt x="241" y="15"/>
                  <a:pt x="242" y="12"/>
                  <a:pt x="242" y="11"/>
                </a:cubicBezTo>
                <a:cubicBezTo>
                  <a:pt x="243" y="8"/>
                  <a:pt x="242" y="5"/>
                  <a:pt x="239" y="3"/>
                </a:cubicBezTo>
                <a:cubicBezTo>
                  <a:pt x="238" y="3"/>
                  <a:pt x="235" y="2"/>
                  <a:pt x="233" y="2"/>
                </a:cubicBezTo>
                <a:cubicBezTo>
                  <a:pt x="190" y="2"/>
                  <a:pt x="190" y="2"/>
                  <a:pt x="190" y="2"/>
                </a:cubicBezTo>
                <a:cubicBezTo>
                  <a:pt x="187" y="2"/>
                  <a:pt x="182" y="2"/>
                  <a:pt x="179" y="5"/>
                </a:cubicBezTo>
                <a:cubicBezTo>
                  <a:pt x="174" y="8"/>
                  <a:pt x="172" y="13"/>
                  <a:pt x="171" y="16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51" y="92"/>
                  <a:pt x="150" y="97"/>
                  <a:pt x="154" y="99"/>
                </a:cubicBezTo>
                <a:cubicBezTo>
                  <a:pt x="155" y="100"/>
                  <a:pt x="157" y="101"/>
                  <a:pt x="159" y="101"/>
                </a:cubicBezTo>
                <a:cubicBezTo>
                  <a:pt x="161" y="101"/>
                  <a:pt x="167" y="101"/>
                  <a:pt x="171" y="95"/>
                </a:cubicBezTo>
                <a:cubicBezTo>
                  <a:pt x="172" y="92"/>
                  <a:pt x="173" y="90"/>
                  <a:pt x="174" y="87"/>
                </a:cubicBezTo>
                <a:cubicBezTo>
                  <a:pt x="181" y="59"/>
                  <a:pt x="181" y="59"/>
                  <a:pt x="181" y="59"/>
                </a:cubicBezTo>
                <a:cubicBezTo>
                  <a:pt x="214" y="59"/>
                  <a:pt x="214" y="59"/>
                  <a:pt x="214" y="59"/>
                </a:cubicBezTo>
                <a:cubicBezTo>
                  <a:pt x="217" y="59"/>
                  <a:pt x="225" y="59"/>
                  <a:pt x="228" y="50"/>
                </a:cubicBezTo>
                <a:cubicBezTo>
                  <a:pt x="228" y="49"/>
                  <a:pt x="228" y="47"/>
                  <a:pt x="228" y="46"/>
                </a:cubicBezTo>
                <a:cubicBezTo>
                  <a:pt x="227" y="41"/>
                  <a:pt x="222" y="41"/>
                  <a:pt x="219" y="41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92" y="20"/>
                  <a:pt x="192" y="20"/>
                  <a:pt x="192" y="20"/>
                </a:cubicBezTo>
                <a:lnTo>
                  <a:pt x="228" y="20"/>
                </a:lnTo>
                <a:close/>
                <a:moveTo>
                  <a:pt x="118" y="43"/>
                </a:moveTo>
                <a:cubicBezTo>
                  <a:pt x="119" y="43"/>
                  <a:pt x="127" y="43"/>
                  <a:pt x="129" y="51"/>
                </a:cubicBezTo>
                <a:cubicBezTo>
                  <a:pt x="130" y="54"/>
                  <a:pt x="130" y="59"/>
                  <a:pt x="128" y="63"/>
                </a:cubicBezTo>
                <a:cubicBezTo>
                  <a:pt x="127" y="68"/>
                  <a:pt x="125" y="73"/>
                  <a:pt x="121" y="78"/>
                </a:cubicBezTo>
                <a:cubicBezTo>
                  <a:pt x="120" y="79"/>
                  <a:pt x="115" y="85"/>
                  <a:pt x="106" y="85"/>
                </a:cubicBezTo>
                <a:cubicBezTo>
                  <a:pt x="95" y="85"/>
                  <a:pt x="92" y="77"/>
                  <a:pt x="96" y="64"/>
                </a:cubicBezTo>
                <a:cubicBezTo>
                  <a:pt x="96" y="61"/>
                  <a:pt x="99" y="52"/>
                  <a:pt x="107" y="46"/>
                </a:cubicBezTo>
                <a:cubicBezTo>
                  <a:pt x="111" y="43"/>
                  <a:pt x="115" y="43"/>
                  <a:pt x="118" y="43"/>
                </a:cubicBezTo>
                <a:moveTo>
                  <a:pt x="75" y="64"/>
                </a:moveTo>
                <a:cubicBezTo>
                  <a:pt x="70" y="82"/>
                  <a:pt x="76" y="102"/>
                  <a:pt x="102" y="102"/>
                </a:cubicBezTo>
                <a:cubicBezTo>
                  <a:pt x="122" y="102"/>
                  <a:pt x="143" y="86"/>
                  <a:pt x="149" y="64"/>
                </a:cubicBezTo>
                <a:cubicBezTo>
                  <a:pt x="152" y="53"/>
                  <a:pt x="150" y="43"/>
                  <a:pt x="147" y="38"/>
                </a:cubicBezTo>
                <a:cubicBezTo>
                  <a:pt x="142" y="30"/>
                  <a:pt x="133" y="27"/>
                  <a:pt x="123" y="27"/>
                </a:cubicBezTo>
                <a:cubicBezTo>
                  <a:pt x="101" y="27"/>
                  <a:pt x="81" y="42"/>
                  <a:pt x="75" y="64"/>
                </a:cubicBezTo>
                <a:moveTo>
                  <a:pt x="43" y="15"/>
                </a:moveTo>
                <a:cubicBezTo>
                  <a:pt x="44" y="12"/>
                  <a:pt x="45" y="8"/>
                  <a:pt x="43" y="5"/>
                </a:cubicBezTo>
                <a:cubicBezTo>
                  <a:pt x="41" y="2"/>
                  <a:pt x="38" y="2"/>
                  <a:pt x="36" y="2"/>
                </a:cubicBezTo>
                <a:cubicBezTo>
                  <a:pt x="32" y="2"/>
                  <a:pt x="29" y="3"/>
                  <a:pt x="28" y="4"/>
                </a:cubicBezTo>
                <a:cubicBezTo>
                  <a:pt x="23" y="7"/>
                  <a:pt x="22" y="11"/>
                  <a:pt x="21" y="15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90"/>
                  <a:pt x="0" y="94"/>
                  <a:pt x="3" y="97"/>
                </a:cubicBezTo>
                <a:cubicBezTo>
                  <a:pt x="5" y="100"/>
                  <a:pt x="9" y="100"/>
                  <a:pt x="13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8" y="100"/>
                  <a:pt x="62" y="100"/>
                  <a:pt x="66" y="96"/>
                </a:cubicBezTo>
                <a:cubicBezTo>
                  <a:pt x="67" y="94"/>
                  <a:pt x="68" y="93"/>
                  <a:pt x="68" y="91"/>
                </a:cubicBezTo>
                <a:cubicBezTo>
                  <a:pt x="68" y="90"/>
                  <a:pt x="69" y="88"/>
                  <a:pt x="68" y="87"/>
                </a:cubicBezTo>
                <a:cubicBezTo>
                  <a:pt x="67" y="82"/>
                  <a:pt x="62" y="82"/>
                  <a:pt x="59" y="82"/>
                </a:cubicBezTo>
                <a:cubicBezTo>
                  <a:pt x="25" y="82"/>
                  <a:pt x="25" y="82"/>
                  <a:pt x="25" y="82"/>
                </a:cubicBezTo>
                <a:lnTo>
                  <a:pt x="43" y="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33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LoFric Origo">
            <a:extLst>
              <a:ext uri="{FF2B5EF4-FFF2-40B4-BE49-F238E27FC236}">
                <a16:creationId xmlns:a16="http://schemas.microsoft.com/office/drawing/2014/main" id="{1B11690B-0DFD-4A97-BE64-EAA45D0FB22F}"/>
              </a:ext>
            </a:extLst>
          </p:cNvPr>
          <p:cNvGrpSpPr/>
          <p:nvPr userDrawn="1"/>
        </p:nvGrpSpPr>
        <p:grpSpPr>
          <a:xfrm>
            <a:off x="9715502" y="6146800"/>
            <a:ext cx="2151062" cy="384175"/>
            <a:chOff x="3941763" y="-757238"/>
            <a:chExt cx="2151062" cy="3841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DCE294F-FAD1-43C7-8EF6-B13B3B0B50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3513" y="-669926"/>
              <a:ext cx="849312" cy="296863"/>
            </a:xfrm>
            <a:custGeom>
              <a:avLst/>
              <a:gdLst>
                <a:gd name="T0" fmla="*/ 252 w 267"/>
                <a:gd name="T1" fmla="*/ 6 h 91"/>
                <a:gd name="T2" fmla="*/ 240 w 267"/>
                <a:gd name="T3" fmla="*/ 4 h 91"/>
                <a:gd name="T4" fmla="*/ 245 w 267"/>
                <a:gd name="T5" fmla="*/ 6 h 91"/>
                <a:gd name="T6" fmla="*/ 247 w 267"/>
                <a:gd name="T7" fmla="*/ 18 h 91"/>
                <a:gd name="T8" fmla="*/ 267 w 267"/>
                <a:gd name="T9" fmla="*/ 4 h 91"/>
                <a:gd name="T10" fmla="*/ 260 w 267"/>
                <a:gd name="T11" fmla="*/ 15 h 91"/>
                <a:gd name="T12" fmla="*/ 253 w 267"/>
                <a:gd name="T13" fmla="*/ 4 h 91"/>
                <a:gd name="T14" fmla="*/ 255 w 267"/>
                <a:gd name="T15" fmla="*/ 18 h 91"/>
                <a:gd name="T16" fmla="*/ 255 w 267"/>
                <a:gd name="T17" fmla="*/ 6 h 91"/>
                <a:gd name="T18" fmla="*/ 259 w 267"/>
                <a:gd name="T19" fmla="*/ 18 h 91"/>
                <a:gd name="T20" fmla="*/ 264 w 267"/>
                <a:gd name="T21" fmla="*/ 9 h 91"/>
                <a:gd name="T22" fmla="*/ 265 w 267"/>
                <a:gd name="T23" fmla="*/ 9 h 91"/>
                <a:gd name="T24" fmla="*/ 267 w 267"/>
                <a:gd name="T25" fmla="*/ 18 h 91"/>
                <a:gd name="T26" fmla="*/ 215 w 267"/>
                <a:gd name="T27" fmla="*/ 66 h 91"/>
                <a:gd name="T28" fmla="*/ 200 w 267"/>
                <a:gd name="T29" fmla="*/ 47 h 91"/>
                <a:gd name="T30" fmla="*/ 215 w 267"/>
                <a:gd name="T31" fmla="*/ 27 h 91"/>
                <a:gd name="T32" fmla="*/ 227 w 267"/>
                <a:gd name="T33" fmla="*/ 61 h 91"/>
                <a:gd name="T34" fmla="*/ 241 w 267"/>
                <a:gd name="T35" fmla="*/ 46 h 91"/>
                <a:gd name="T36" fmla="*/ 197 w 267"/>
                <a:gd name="T37" fmla="*/ 27 h 91"/>
                <a:gd name="T38" fmla="*/ 197 w 267"/>
                <a:gd name="T39" fmla="*/ 67 h 91"/>
                <a:gd name="T40" fmla="*/ 234 w 267"/>
                <a:gd name="T41" fmla="*/ 66 h 91"/>
                <a:gd name="T42" fmla="*/ 171 w 267"/>
                <a:gd name="T43" fmla="*/ 44 h 91"/>
                <a:gd name="T44" fmla="*/ 157 w 267"/>
                <a:gd name="T45" fmla="*/ 63 h 91"/>
                <a:gd name="T46" fmla="*/ 144 w 267"/>
                <a:gd name="T47" fmla="*/ 45 h 91"/>
                <a:gd name="T48" fmla="*/ 158 w 267"/>
                <a:gd name="T49" fmla="*/ 27 h 91"/>
                <a:gd name="T50" fmla="*/ 180 w 267"/>
                <a:gd name="T51" fmla="*/ 23 h 91"/>
                <a:gd name="T52" fmla="*/ 172 w 267"/>
                <a:gd name="T53" fmla="*/ 21 h 91"/>
                <a:gd name="T54" fmla="*/ 165 w 267"/>
                <a:gd name="T55" fmla="*/ 21 h 91"/>
                <a:gd name="T56" fmla="*/ 135 w 267"/>
                <a:gd name="T57" fmla="*/ 35 h 91"/>
                <a:gd name="T58" fmla="*/ 156 w 267"/>
                <a:gd name="T59" fmla="*/ 71 h 91"/>
                <a:gd name="T60" fmla="*/ 171 w 267"/>
                <a:gd name="T61" fmla="*/ 69 h 91"/>
                <a:gd name="T62" fmla="*/ 149 w 267"/>
                <a:gd name="T63" fmla="*/ 81 h 91"/>
                <a:gd name="T64" fmla="*/ 142 w 267"/>
                <a:gd name="T65" fmla="*/ 73 h 91"/>
                <a:gd name="T66" fmla="*/ 143 w 267"/>
                <a:gd name="T67" fmla="*/ 87 h 91"/>
                <a:gd name="T68" fmla="*/ 174 w 267"/>
                <a:gd name="T69" fmla="*/ 86 h 91"/>
                <a:gd name="T70" fmla="*/ 180 w 267"/>
                <a:gd name="T71" fmla="*/ 23 h 91"/>
                <a:gd name="T72" fmla="*/ 119 w 267"/>
                <a:gd name="T73" fmla="*/ 12 h 91"/>
                <a:gd name="T74" fmla="*/ 119 w 267"/>
                <a:gd name="T75" fmla="*/ 0 h 91"/>
                <a:gd name="T76" fmla="*/ 123 w 267"/>
                <a:gd name="T77" fmla="*/ 24 h 91"/>
                <a:gd name="T78" fmla="*/ 114 w 267"/>
                <a:gd name="T79" fmla="*/ 24 h 91"/>
                <a:gd name="T80" fmla="*/ 119 w 267"/>
                <a:gd name="T81" fmla="*/ 73 h 91"/>
                <a:gd name="T82" fmla="*/ 123 w 267"/>
                <a:gd name="T83" fmla="*/ 69 h 91"/>
                <a:gd name="T84" fmla="*/ 88 w 267"/>
                <a:gd name="T85" fmla="*/ 24 h 91"/>
                <a:gd name="T86" fmla="*/ 79 w 267"/>
                <a:gd name="T87" fmla="*/ 24 h 91"/>
                <a:gd name="T88" fmla="*/ 84 w 267"/>
                <a:gd name="T89" fmla="*/ 73 h 91"/>
                <a:gd name="T90" fmla="*/ 88 w 267"/>
                <a:gd name="T91" fmla="*/ 49 h 91"/>
                <a:gd name="T92" fmla="*/ 103 w 267"/>
                <a:gd name="T93" fmla="*/ 28 h 91"/>
                <a:gd name="T94" fmla="*/ 102 w 267"/>
                <a:gd name="T95" fmla="*/ 19 h 91"/>
                <a:gd name="T96" fmla="*/ 88 w 267"/>
                <a:gd name="T97" fmla="*/ 24 h 91"/>
                <a:gd name="T98" fmla="*/ 34 w 267"/>
                <a:gd name="T99" fmla="*/ 65 h 91"/>
                <a:gd name="T100" fmla="*/ 34 w 267"/>
                <a:gd name="T101" fmla="*/ 8 h 91"/>
                <a:gd name="T102" fmla="*/ 34 w 267"/>
                <a:gd name="T103" fmla="*/ 0 h 91"/>
                <a:gd name="T104" fmla="*/ 34 w 267"/>
                <a:gd name="T105" fmla="*/ 74 h 91"/>
                <a:gd name="T106" fmla="*/ 68 w 267"/>
                <a:gd name="T107" fmla="*/ 36 h 91"/>
                <a:gd name="T108" fmla="*/ 34 w 267"/>
                <a:gd name="T10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" h="91">
                  <a:moveTo>
                    <a:pt x="247" y="6"/>
                  </a:moveTo>
                  <a:cubicBezTo>
                    <a:pt x="252" y="6"/>
                    <a:pt x="252" y="6"/>
                    <a:pt x="252" y="6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40" y="6"/>
                    <a:pt x="240" y="6"/>
                    <a:pt x="240" y="6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7" y="18"/>
                    <a:pt x="247" y="18"/>
                    <a:pt x="247" y="18"/>
                  </a:cubicBezTo>
                  <a:lnTo>
                    <a:pt x="247" y="6"/>
                  </a:lnTo>
                  <a:close/>
                  <a:moveTo>
                    <a:pt x="267" y="4"/>
                  </a:moveTo>
                  <a:cubicBezTo>
                    <a:pt x="264" y="4"/>
                    <a:pt x="264" y="4"/>
                    <a:pt x="264" y="4"/>
                  </a:cubicBezTo>
                  <a:cubicBezTo>
                    <a:pt x="260" y="15"/>
                    <a:pt x="260" y="15"/>
                    <a:pt x="260" y="15"/>
                  </a:cubicBezTo>
                  <a:cubicBezTo>
                    <a:pt x="256" y="4"/>
                    <a:pt x="256" y="4"/>
                    <a:pt x="256" y="4"/>
                  </a:cubicBezTo>
                  <a:cubicBezTo>
                    <a:pt x="253" y="4"/>
                    <a:pt x="253" y="4"/>
                    <a:pt x="253" y="4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9"/>
                    <a:pt x="255" y="7"/>
                    <a:pt x="255" y="6"/>
                  </a:cubicBezTo>
                  <a:cubicBezTo>
                    <a:pt x="256" y="8"/>
                    <a:pt x="256" y="8"/>
                    <a:pt x="256" y="9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5" y="7"/>
                    <a:pt x="265" y="7"/>
                    <a:pt x="265" y="6"/>
                  </a:cubicBezTo>
                  <a:cubicBezTo>
                    <a:pt x="265" y="7"/>
                    <a:pt x="265" y="8"/>
                    <a:pt x="265" y="9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8"/>
                    <a:pt x="267" y="18"/>
                    <a:pt x="267" y="18"/>
                  </a:cubicBezTo>
                  <a:lnTo>
                    <a:pt x="267" y="4"/>
                  </a:lnTo>
                  <a:close/>
                  <a:moveTo>
                    <a:pt x="215" y="66"/>
                  </a:moveTo>
                  <a:cubicBezTo>
                    <a:pt x="210" y="66"/>
                    <a:pt x="206" y="64"/>
                    <a:pt x="204" y="61"/>
                  </a:cubicBezTo>
                  <a:cubicBezTo>
                    <a:pt x="201" y="57"/>
                    <a:pt x="200" y="52"/>
                    <a:pt x="200" y="47"/>
                  </a:cubicBezTo>
                  <a:cubicBezTo>
                    <a:pt x="200" y="42"/>
                    <a:pt x="201" y="36"/>
                    <a:pt x="203" y="33"/>
                  </a:cubicBezTo>
                  <a:cubicBezTo>
                    <a:pt x="207" y="27"/>
                    <a:pt x="213" y="27"/>
                    <a:pt x="215" y="27"/>
                  </a:cubicBezTo>
                  <a:cubicBezTo>
                    <a:pt x="228" y="27"/>
                    <a:pt x="231" y="37"/>
                    <a:pt x="231" y="47"/>
                  </a:cubicBezTo>
                  <a:cubicBezTo>
                    <a:pt x="231" y="50"/>
                    <a:pt x="231" y="56"/>
                    <a:pt x="227" y="61"/>
                  </a:cubicBezTo>
                  <a:cubicBezTo>
                    <a:pt x="225" y="65"/>
                    <a:pt x="220" y="66"/>
                    <a:pt x="215" y="66"/>
                  </a:cubicBezTo>
                  <a:moveTo>
                    <a:pt x="241" y="46"/>
                  </a:moveTo>
                  <a:cubicBezTo>
                    <a:pt x="241" y="29"/>
                    <a:pt x="231" y="19"/>
                    <a:pt x="216" y="19"/>
                  </a:cubicBezTo>
                  <a:cubicBezTo>
                    <a:pt x="211" y="19"/>
                    <a:pt x="203" y="20"/>
                    <a:pt x="197" y="27"/>
                  </a:cubicBezTo>
                  <a:cubicBezTo>
                    <a:pt x="191" y="33"/>
                    <a:pt x="190" y="42"/>
                    <a:pt x="190" y="47"/>
                  </a:cubicBezTo>
                  <a:cubicBezTo>
                    <a:pt x="190" y="50"/>
                    <a:pt x="190" y="60"/>
                    <a:pt x="197" y="67"/>
                  </a:cubicBezTo>
                  <a:cubicBezTo>
                    <a:pt x="203" y="73"/>
                    <a:pt x="210" y="74"/>
                    <a:pt x="215" y="74"/>
                  </a:cubicBezTo>
                  <a:cubicBezTo>
                    <a:pt x="220" y="74"/>
                    <a:pt x="228" y="73"/>
                    <a:pt x="234" y="66"/>
                  </a:cubicBezTo>
                  <a:cubicBezTo>
                    <a:pt x="240" y="60"/>
                    <a:pt x="241" y="51"/>
                    <a:pt x="241" y="46"/>
                  </a:cubicBezTo>
                  <a:moveTo>
                    <a:pt x="171" y="44"/>
                  </a:moveTo>
                  <a:cubicBezTo>
                    <a:pt x="171" y="47"/>
                    <a:pt x="171" y="53"/>
                    <a:pt x="168" y="57"/>
                  </a:cubicBezTo>
                  <a:cubicBezTo>
                    <a:pt x="166" y="61"/>
                    <a:pt x="162" y="63"/>
                    <a:pt x="157" y="63"/>
                  </a:cubicBezTo>
                  <a:cubicBezTo>
                    <a:pt x="152" y="63"/>
                    <a:pt x="149" y="61"/>
                    <a:pt x="147" y="58"/>
                  </a:cubicBezTo>
                  <a:cubicBezTo>
                    <a:pt x="144" y="55"/>
                    <a:pt x="144" y="50"/>
                    <a:pt x="144" y="45"/>
                  </a:cubicBezTo>
                  <a:cubicBezTo>
                    <a:pt x="144" y="41"/>
                    <a:pt x="144" y="36"/>
                    <a:pt x="147" y="33"/>
                  </a:cubicBezTo>
                  <a:cubicBezTo>
                    <a:pt x="150" y="28"/>
                    <a:pt x="154" y="27"/>
                    <a:pt x="158" y="27"/>
                  </a:cubicBezTo>
                  <a:cubicBezTo>
                    <a:pt x="171" y="27"/>
                    <a:pt x="171" y="42"/>
                    <a:pt x="171" y="44"/>
                  </a:cubicBezTo>
                  <a:moveTo>
                    <a:pt x="180" y="23"/>
                  </a:moveTo>
                  <a:cubicBezTo>
                    <a:pt x="180" y="22"/>
                    <a:pt x="179" y="20"/>
                    <a:pt x="176" y="20"/>
                  </a:cubicBezTo>
                  <a:cubicBezTo>
                    <a:pt x="173" y="20"/>
                    <a:pt x="172" y="21"/>
                    <a:pt x="172" y="21"/>
                  </a:cubicBezTo>
                  <a:cubicBezTo>
                    <a:pt x="172" y="22"/>
                    <a:pt x="172" y="23"/>
                    <a:pt x="172" y="26"/>
                  </a:cubicBezTo>
                  <a:cubicBezTo>
                    <a:pt x="170" y="24"/>
                    <a:pt x="169" y="22"/>
                    <a:pt x="165" y="21"/>
                  </a:cubicBezTo>
                  <a:cubicBezTo>
                    <a:pt x="163" y="20"/>
                    <a:pt x="161" y="19"/>
                    <a:pt x="157" y="19"/>
                  </a:cubicBezTo>
                  <a:cubicBezTo>
                    <a:pt x="146" y="19"/>
                    <a:pt x="138" y="25"/>
                    <a:pt x="135" y="35"/>
                  </a:cubicBezTo>
                  <a:cubicBezTo>
                    <a:pt x="134" y="39"/>
                    <a:pt x="134" y="42"/>
                    <a:pt x="134" y="46"/>
                  </a:cubicBezTo>
                  <a:cubicBezTo>
                    <a:pt x="134" y="59"/>
                    <a:pt x="140" y="71"/>
                    <a:pt x="156" y="71"/>
                  </a:cubicBezTo>
                  <a:cubicBezTo>
                    <a:pt x="165" y="71"/>
                    <a:pt x="169" y="67"/>
                    <a:pt x="171" y="64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76"/>
                    <a:pt x="170" y="83"/>
                    <a:pt x="158" y="83"/>
                  </a:cubicBezTo>
                  <a:cubicBezTo>
                    <a:pt x="156" y="83"/>
                    <a:pt x="151" y="83"/>
                    <a:pt x="149" y="81"/>
                  </a:cubicBezTo>
                  <a:cubicBezTo>
                    <a:pt x="148" y="80"/>
                    <a:pt x="147" y="79"/>
                    <a:pt x="147" y="77"/>
                  </a:cubicBezTo>
                  <a:cubicBezTo>
                    <a:pt x="146" y="75"/>
                    <a:pt x="145" y="73"/>
                    <a:pt x="142" y="73"/>
                  </a:cubicBezTo>
                  <a:cubicBezTo>
                    <a:pt x="139" y="73"/>
                    <a:pt x="137" y="75"/>
                    <a:pt x="137" y="78"/>
                  </a:cubicBezTo>
                  <a:cubicBezTo>
                    <a:pt x="137" y="80"/>
                    <a:pt x="139" y="85"/>
                    <a:pt x="143" y="87"/>
                  </a:cubicBezTo>
                  <a:cubicBezTo>
                    <a:pt x="146" y="90"/>
                    <a:pt x="152" y="91"/>
                    <a:pt x="158" y="91"/>
                  </a:cubicBezTo>
                  <a:cubicBezTo>
                    <a:pt x="165" y="91"/>
                    <a:pt x="171" y="90"/>
                    <a:pt x="174" y="86"/>
                  </a:cubicBezTo>
                  <a:cubicBezTo>
                    <a:pt x="178" y="82"/>
                    <a:pt x="180" y="77"/>
                    <a:pt x="180" y="66"/>
                  </a:cubicBezTo>
                  <a:lnTo>
                    <a:pt x="180" y="23"/>
                  </a:lnTo>
                  <a:close/>
                  <a:moveTo>
                    <a:pt x="113" y="6"/>
                  </a:moveTo>
                  <a:cubicBezTo>
                    <a:pt x="113" y="9"/>
                    <a:pt x="115" y="12"/>
                    <a:pt x="119" y="12"/>
                  </a:cubicBezTo>
                  <a:cubicBezTo>
                    <a:pt x="122" y="12"/>
                    <a:pt x="124" y="10"/>
                    <a:pt x="124" y="6"/>
                  </a:cubicBezTo>
                  <a:cubicBezTo>
                    <a:pt x="124" y="2"/>
                    <a:pt x="122" y="0"/>
                    <a:pt x="119" y="0"/>
                  </a:cubicBezTo>
                  <a:cubicBezTo>
                    <a:pt x="116" y="0"/>
                    <a:pt x="113" y="2"/>
                    <a:pt x="113" y="6"/>
                  </a:cubicBezTo>
                  <a:moveTo>
                    <a:pt x="123" y="24"/>
                  </a:moveTo>
                  <a:cubicBezTo>
                    <a:pt x="123" y="23"/>
                    <a:pt x="123" y="19"/>
                    <a:pt x="119" y="19"/>
                  </a:cubicBezTo>
                  <a:cubicBezTo>
                    <a:pt x="115" y="19"/>
                    <a:pt x="114" y="23"/>
                    <a:pt x="114" y="24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4" y="72"/>
                    <a:pt x="116" y="73"/>
                    <a:pt x="119" y="73"/>
                  </a:cubicBezTo>
                  <a:cubicBezTo>
                    <a:pt x="121" y="73"/>
                    <a:pt x="123" y="72"/>
                    <a:pt x="123" y="71"/>
                  </a:cubicBezTo>
                  <a:cubicBezTo>
                    <a:pt x="123" y="71"/>
                    <a:pt x="123" y="70"/>
                    <a:pt x="123" y="69"/>
                  </a:cubicBezTo>
                  <a:lnTo>
                    <a:pt x="123" y="24"/>
                  </a:lnTo>
                  <a:close/>
                  <a:moveTo>
                    <a:pt x="88" y="24"/>
                  </a:moveTo>
                  <a:cubicBezTo>
                    <a:pt x="88" y="22"/>
                    <a:pt x="88" y="19"/>
                    <a:pt x="84" y="19"/>
                  </a:cubicBezTo>
                  <a:cubicBezTo>
                    <a:pt x="80" y="19"/>
                    <a:pt x="79" y="22"/>
                    <a:pt x="79" y="24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1"/>
                    <a:pt x="80" y="73"/>
                    <a:pt x="84" y="73"/>
                  </a:cubicBezTo>
                  <a:cubicBezTo>
                    <a:pt x="88" y="73"/>
                    <a:pt x="88" y="71"/>
                    <a:pt x="88" y="6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3"/>
                    <a:pt x="88" y="36"/>
                    <a:pt x="95" y="31"/>
                  </a:cubicBezTo>
                  <a:cubicBezTo>
                    <a:pt x="98" y="29"/>
                    <a:pt x="101" y="29"/>
                    <a:pt x="103" y="28"/>
                  </a:cubicBezTo>
                  <a:cubicBezTo>
                    <a:pt x="105" y="28"/>
                    <a:pt x="107" y="28"/>
                    <a:pt x="107" y="24"/>
                  </a:cubicBezTo>
                  <a:cubicBezTo>
                    <a:pt x="107" y="19"/>
                    <a:pt x="103" y="19"/>
                    <a:pt x="102" y="19"/>
                  </a:cubicBezTo>
                  <a:cubicBezTo>
                    <a:pt x="96" y="19"/>
                    <a:pt x="90" y="23"/>
                    <a:pt x="88" y="29"/>
                  </a:cubicBezTo>
                  <a:lnTo>
                    <a:pt x="88" y="24"/>
                  </a:lnTo>
                  <a:close/>
                  <a:moveTo>
                    <a:pt x="58" y="36"/>
                  </a:moveTo>
                  <a:cubicBezTo>
                    <a:pt x="58" y="49"/>
                    <a:pt x="52" y="65"/>
                    <a:pt x="34" y="65"/>
                  </a:cubicBezTo>
                  <a:cubicBezTo>
                    <a:pt x="20" y="65"/>
                    <a:pt x="10" y="55"/>
                    <a:pt x="10" y="36"/>
                  </a:cubicBezTo>
                  <a:cubicBezTo>
                    <a:pt x="10" y="19"/>
                    <a:pt x="20" y="8"/>
                    <a:pt x="34" y="8"/>
                  </a:cubicBezTo>
                  <a:cubicBezTo>
                    <a:pt x="47" y="8"/>
                    <a:pt x="58" y="18"/>
                    <a:pt x="58" y="36"/>
                  </a:cubicBezTo>
                  <a:moveTo>
                    <a:pt x="34" y="0"/>
                  </a:moveTo>
                  <a:cubicBezTo>
                    <a:pt x="15" y="0"/>
                    <a:pt x="0" y="13"/>
                    <a:pt x="0" y="37"/>
                  </a:cubicBezTo>
                  <a:cubicBezTo>
                    <a:pt x="0" y="61"/>
                    <a:pt x="15" y="74"/>
                    <a:pt x="34" y="74"/>
                  </a:cubicBezTo>
                  <a:cubicBezTo>
                    <a:pt x="52" y="74"/>
                    <a:pt x="64" y="62"/>
                    <a:pt x="67" y="47"/>
                  </a:cubicBezTo>
                  <a:cubicBezTo>
                    <a:pt x="68" y="43"/>
                    <a:pt x="68" y="40"/>
                    <a:pt x="68" y="36"/>
                  </a:cubicBezTo>
                  <a:cubicBezTo>
                    <a:pt x="68" y="30"/>
                    <a:pt x="67" y="13"/>
                    <a:pt x="52" y="4"/>
                  </a:cubicBezTo>
                  <a:cubicBezTo>
                    <a:pt x="45" y="0"/>
                    <a:pt x="38" y="0"/>
                    <a:pt x="34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E2F5420-23EB-4F36-9BE5-3417CCB0F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1763" y="-757238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9" name="White Frame">
            <a:extLst>
              <a:ext uri="{FF2B5EF4-FFF2-40B4-BE49-F238E27FC236}">
                <a16:creationId xmlns:a16="http://schemas.microsoft.com/office/drawing/2014/main" id="{EED54FE4-2EBD-47AD-B328-3C5CC8444C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86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Lofric Sense">
            <a:extLst>
              <a:ext uri="{FF2B5EF4-FFF2-40B4-BE49-F238E27FC236}">
                <a16:creationId xmlns:a16="http://schemas.microsoft.com/office/drawing/2014/main" id="{E1FC1425-0736-4208-AB0C-56C66B325D3D}"/>
              </a:ext>
            </a:extLst>
          </p:cNvPr>
          <p:cNvGrpSpPr/>
          <p:nvPr userDrawn="1"/>
        </p:nvGrpSpPr>
        <p:grpSpPr>
          <a:xfrm>
            <a:off x="9620252" y="6146006"/>
            <a:ext cx="2246312" cy="331788"/>
            <a:chOff x="4335631" y="-809425"/>
            <a:chExt cx="2246312" cy="3317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F951B65-DD54-4472-B291-6D7E477946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031" y="-722112"/>
              <a:ext cx="950912" cy="241300"/>
            </a:xfrm>
            <a:custGeom>
              <a:avLst/>
              <a:gdLst>
                <a:gd name="T0" fmla="*/ 283 w 299"/>
                <a:gd name="T1" fmla="*/ 4 h 74"/>
                <a:gd name="T2" fmla="*/ 276 w 299"/>
                <a:gd name="T3" fmla="*/ 6 h 74"/>
                <a:gd name="T4" fmla="*/ 279 w 299"/>
                <a:gd name="T5" fmla="*/ 6 h 74"/>
                <a:gd name="T6" fmla="*/ 292 w 299"/>
                <a:gd name="T7" fmla="*/ 15 h 74"/>
                <a:gd name="T8" fmla="*/ 285 w 299"/>
                <a:gd name="T9" fmla="*/ 18 h 74"/>
                <a:gd name="T10" fmla="*/ 287 w 299"/>
                <a:gd name="T11" fmla="*/ 6 h 74"/>
                <a:gd name="T12" fmla="*/ 293 w 299"/>
                <a:gd name="T13" fmla="*/ 18 h 74"/>
                <a:gd name="T14" fmla="*/ 296 w 299"/>
                <a:gd name="T15" fmla="*/ 9 h 74"/>
                <a:gd name="T16" fmla="*/ 299 w 299"/>
                <a:gd name="T17" fmla="*/ 4 h 74"/>
                <a:gd name="T18" fmla="*/ 249 w 299"/>
                <a:gd name="T19" fmla="*/ 27 h 74"/>
                <a:gd name="T20" fmla="*/ 268 w 299"/>
                <a:gd name="T21" fmla="*/ 49 h 74"/>
                <a:gd name="T22" fmla="*/ 256 w 299"/>
                <a:gd name="T23" fmla="*/ 20 h 74"/>
                <a:gd name="T24" fmla="*/ 231 w 299"/>
                <a:gd name="T25" fmla="*/ 67 h 74"/>
                <a:gd name="T26" fmla="*/ 272 w 299"/>
                <a:gd name="T27" fmla="*/ 61 h 74"/>
                <a:gd name="T28" fmla="*/ 262 w 299"/>
                <a:gd name="T29" fmla="*/ 59 h 74"/>
                <a:gd name="T30" fmla="*/ 234 w 299"/>
                <a:gd name="T31" fmla="*/ 49 h 74"/>
                <a:gd name="T32" fmla="*/ 187 w 299"/>
                <a:gd name="T33" fmla="*/ 33 h 74"/>
                <a:gd name="T34" fmla="*/ 207 w 299"/>
                <a:gd name="T35" fmla="*/ 33 h 74"/>
                <a:gd name="T36" fmla="*/ 196 w 299"/>
                <a:gd name="T37" fmla="*/ 19 h 74"/>
                <a:gd name="T38" fmla="*/ 197 w 299"/>
                <a:gd name="T39" fmla="*/ 50 h 74"/>
                <a:gd name="T40" fmla="*/ 186 w 299"/>
                <a:gd name="T41" fmla="*/ 62 h 74"/>
                <a:gd name="T42" fmla="*/ 175 w 299"/>
                <a:gd name="T43" fmla="*/ 58 h 74"/>
                <a:gd name="T44" fmla="*/ 210 w 299"/>
                <a:gd name="T45" fmla="*/ 70 h 74"/>
                <a:gd name="T46" fmla="*/ 195 w 299"/>
                <a:gd name="T47" fmla="*/ 40 h 74"/>
                <a:gd name="T48" fmla="*/ 127 w 299"/>
                <a:gd name="T49" fmla="*/ 73 h 74"/>
                <a:gd name="T50" fmla="*/ 132 w 299"/>
                <a:gd name="T51" fmla="*/ 39 h 74"/>
                <a:gd name="T52" fmla="*/ 156 w 299"/>
                <a:gd name="T53" fmla="*/ 45 h 74"/>
                <a:gd name="T54" fmla="*/ 161 w 299"/>
                <a:gd name="T55" fmla="*/ 73 h 74"/>
                <a:gd name="T56" fmla="*/ 162 w 299"/>
                <a:gd name="T57" fmla="*/ 25 h 74"/>
                <a:gd name="T58" fmla="*/ 129 w 299"/>
                <a:gd name="T59" fmla="*/ 20 h 74"/>
                <a:gd name="T60" fmla="*/ 123 w 299"/>
                <a:gd name="T61" fmla="*/ 69 h 74"/>
                <a:gd name="T62" fmla="*/ 89 w 299"/>
                <a:gd name="T63" fmla="*/ 27 h 74"/>
                <a:gd name="T64" fmla="*/ 108 w 299"/>
                <a:gd name="T65" fmla="*/ 49 h 74"/>
                <a:gd name="T66" fmla="*/ 95 w 299"/>
                <a:gd name="T67" fmla="*/ 20 h 74"/>
                <a:gd name="T68" fmla="*/ 70 w 299"/>
                <a:gd name="T69" fmla="*/ 67 h 74"/>
                <a:gd name="T70" fmla="*/ 111 w 299"/>
                <a:gd name="T71" fmla="*/ 61 h 74"/>
                <a:gd name="T72" fmla="*/ 102 w 299"/>
                <a:gd name="T73" fmla="*/ 59 h 74"/>
                <a:gd name="T74" fmla="*/ 73 w 299"/>
                <a:gd name="T75" fmla="*/ 49 h 74"/>
                <a:gd name="T76" fmla="*/ 16 w 299"/>
                <a:gd name="T77" fmla="*/ 25 h 74"/>
                <a:gd name="T78" fmla="*/ 27 w 299"/>
                <a:gd name="T79" fmla="*/ 8 h 74"/>
                <a:gd name="T80" fmla="*/ 48 w 299"/>
                <a:gd name="T81" fmla="*/ 22 h 74"/>
                <a:gd name="T82" fmla="*/ 28 w 299"/>
                <a:gd name="T83" fmla="*/ 0 h 74"/>
                <a:gd name="T84" fmla="*/ 20 w 299"/>
                <a:gd name="T85" fmla="*/ 38 h 74"/>
                <a:gd name="T86" fmla="*/ 45 w 299"/>
                <a:gd name="T87" fmla="*/ 54 h 74"/>
                <a:gd name="T88" fmla="*/ 16 w 299"/>
                <a:gd name="T89" fmla="*/ 62 h 74"/>
                <a:gd name="T90" fmla="*/ 0 w 299"/>
                <a:gd name="T91" fmla="*/ 54 h 74"/>
                <a:gd name="T92" fmla="*/ 54 w 299"/>
                <a:gd name="T93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9" h="74">
                  <a:moveTo>
                    <a:pt x="279" y="6"/>
                  </a:moveTo>
                  <a:cubicBezTo>
                    <a:pt x="283" y="6"/>
                    <a:pt x="283" y="6"/>
                    <a:pt x="283" y="6"/>
                  </a:cubicBezTo>
                  <a:cubicBezTo>
                    <a:pt x="283" y="4"/>
                    <a:pt x="283" y="4"/>
                    <a:pt x="283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9" y="18"/>
                    <a:pt x="279" y="18"/>
                    <a:pt x="279" y="18"/>
                  </a:cubicBezTo>
                  <a:lnTo>
                    <a:pt x="279" y="6"/>
                  </a:lnTo>
                  <a:close/>
                  <a:moveTo>
                    <a:pt x="299" y="4"/>
                  </a:moveTo>
                  <a:cubicBezTo>
                    <a:pt x="295" y="4"/>
                    <a:pt x="295" y="4"/>
                    <a:pt x="295" y="4"/>
                  </a:cubicBezTo>
                  <a:cubicBezTo>
                    <a:pt x="292" y="15"/>
                    <a:pt x="292" y="15"/>
                    <a:pt x="292" y="1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7" y="9"/>
                    <a:pt x="287" y="7"/>
                    <a:pt x="287" y="6"/>
                  </a:cubicBezTo>
                  <a:cubicBezTo>
                    <a:pt x="287" y="8"/>
                    <a:pt x="287" y="8"/>
                    <a:pt x="288" y="9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6" y="9"/>
                    <a:pt x="296" y="9"/>
                    <a:pt x="296" y="9"/>
                  </a:cubicBezTo>
                  <a:cubicBezTo>
                    <a:pt x="296" y="7"/>
                    <a:pt x="296" y="7"/>
                    <a:pt x="297" y="6"/>
                  </a:cubicBezTo>
                  <a:cubicBezTo>
                    <a:pt x="296" y="7"/>
                    <a:pt x="296" y="8"/>
                    <a:pt x="296" y="9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9" y="18"/>
                    <a:pt x="299" y="18"/>
                    <a:pt x="299" y="18"/>
                  </a:cubicBezTo>
                  <a:lnTo>
                    <a:pt x="299" y="4"/>
                  </a:lnTo>
                  <a:close/>
                  <a:moveTo>
                    <a:pt x="234" y="41"/>
                  </a:moveTo>
                  <a:cubicBezTo>
                    <a:pt x="234" y="39"/>
                    <a:pt x="235" y="34"/>
                    <a:pt x="239" y="31"/>
                  </a:cubicBezTo>
                  <a:cubicBezTo>
                    <a:pt x="243" y="27"/>
                    <a:pt x="247" y="27"/>
                    <a:pt x="249" y="27"/>
                  </a:cubicBezTo>
                  <a:cubicBezTo>
                    <a:pt x="259" y="27"/>
                    <a:pt x="263" y="35"/>
                    <a:pt x="263" y="41"/>
                  </a:cubicBezTo>
                  <a:lnTo>
                    <a:pt x="234" y="41"/>
                  </a:lnTo>
                  <a:close/>
                  <a:moveTo>
                    <a:pt x="268" y="49"/>
                  </a:moveTo>
                  <a:cubicBezTo>
                    <a:pt x="269" y="49"/>
                    <a:pt x="273" y="49"/>
                    <a:pt x="273" y="44"/>
                  </a:cubicBezTo>
                  <a:cubicBezTo>
                    <a:pt x="273" y="39"/>
                    <a:pt x="271" y="32"/>
                    <a:pt x="267" y="27"/>
                  </a:cubicBezTo>
                  <a:cubicBezTo>
                    <a:pt x="264" y="23"/>
                    <a:pt x="260" y="21"/>
                    <a:pt x="256" y="20"/>
                  </a:cubicBezTo>
                  <a:cubicBezTo>
                    <a:pt x="254" y="19"/>
                    <a:pt x="251" y="19"/>
                    <a:pt x="249" y="19"/>
                  </a:cubicBezTo>
                  <a:cubicBezTo>
                    <a:pt x="231" y="19"/>
                    <a:pt x="224" y="34"/>
                    <a:pt x="224" y="47"/>
                  </a:cubicBezTo>
                  <a:cubicBezTo>
                    <a:pt x="224" y="54"/>
                    <a:pt x="226" y="62"/>
                    <a:pt x="231" y="67"/>
                  </a:cubicBezTo>
                  <a:cubicBezTo>
                    <a:pt x="236" y="73"/>
                    <a:pt x="243" y="74"/>
                    <a:pt x="249" y="74"/>
                  </a:cubicBezTo>
                  <a:cubicBezTo>
                    <a:pt x="252" y="74"/>
                    <a:pt x="261" y="74"/>
                    <a:pt x="268" y="66"/>
                  </a:cubicBezTo>
                  <a:cubicBezTo>
                    <a:pt x="270" y="65"/>
                    <a:pt x="271" y="62"/>
                    <a:pt x="272" y="61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57"/>
                    <a:pt x="269" y="55"/>
                    <a:pt x="267" y="55"/>
                  </a:cubicBezTo>
                  <a:cubicBezTo>
                    <a:pt x="264" y="55"/>
                    <a:pt x="264" y="56"/>
                    <a:pt x="262" y="59"/>
                  </a:cubicBezTo>
                  <a:cubicBezTo>
                    <a:pt x="260" y="62"/>
                    <a:pt x="257" y="66"/>
                    <a:pt x="249" y="66"/>
                  </a:cubicBezTo>
                  <a:cubicBezTo>
                    <a:pt x="245" y="66"/>
                    <a:pt x="241" y="65"/>
                    <a:pt x="238" y="61"/>
                  </a:cubicBezTo>
                  <a:cubicBezTo>
                    <a:pt x="235" y="58"/>
                    <a:pt x="234" y="54"/>
                    <a:pt x="234" y="49"/>
                  </a:cubicBezTo>
                  <a:lnTo>
                    <a:pt x="268" y="49"/>
                  </a:lnTo>
                  <a:close/>
                  <a:moveTo>
                    <a:pt x="195" y="40"/>
                  </a:moveTo>
                  <a:cubicBezTo>
                    <a:pt x="191" y="39"/>
                    <a:pt x="187" y="38"/>
                    <a:pt x="187" y="33"/>
                  </a:cubicBezTo>
                  <a:cubicBezTo>
                    <a:pt x="187" y="31"/>
                    <a:pt x="188" y="29"/>
                    <a:pt x="190" y="28"/>
                  </a:cubicBezTo>
                  <a:cubicBezTo>
                    <a:pt x="191" y="26"/>
                    <a:pt x="194" y="26"/>
                    <a:pt x="195" y="26"/>
                  </a:cubicBezTo>
                  <a:cubicBezTo>
                    <a:pt x="204" y="26"/>
                    <a:pt x="206" y="31"/>
                    <a:pt x="207" y="33"/>
                  </a:cubicBezTo>
                  <a:cubicBezTo>
                    <a:pt x="209" y="36"/>
                    <a:pt x="209" y="37"/>
                    <a:pt x="212" y="37"/>
                  </a:cubicBezTo>
                  <a:cubicBezTo>
                    <a:pt x="213" y="37"/>
                    <a:pt x="216" y="36"/>
                    <a:pt x="216" y="33"/>
                  </a:cubicBezTo>
                  <a:cubicBezTo>
                    <a:pt x="216" y="31"/>
                    <a:pt x="213" y="19"/>
                    <a:pt x="196" y="19"/>
                  </a:cubicBezTo>
                  <a:cubicBezTo>
                    <a:pt x="178" y="19"/>
                    <a:pt x="177" y="32"/>
                    <a:pt x="177" y="34"/>
                  </a:cubicBezTo>
                  <a:cubicBezTo>
                    <a:pt x="177" y="44"/>
                    <a:pt x="186" y="47"/>
                    <a:pt x="192" y="4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203" y="52"/>
                    <a:pt x="207" y="53"/>
                    <a:pt x="207" y="59"/>
                  </a:cubicBezTo>
                  <a:cubicBezTo>
                    <a:pt x="207" y="63"/>
                    <a:pt x="203" y="67"/>
                    <a:pt x="197" y="67"/>
                  </a:cubicBezTo>
                  <a:cubicBezTo>
                    <a:pt x="193" y="67"/>
                    <a:pt x="188" y="65"/>
                    <a:pt x="186" y="62"/>
                  </a:cubicBezTo>
                  <a:cubicBezTo>
                    <a:pt x="185" y="60"/>
                    <a:pt x="185" y="60"/>
                    <a:pt x="184" y="56"/>
                  </a:cubicBezTo>
                  <a:cubicBezTo>
                    <a:pt x="183" y="55"/>
                    <a:pt x="183" y="54"/>
                    <a:pt x="180" y="54"/>
                  </a:cubicBezTo>
                  <a:cubicBezTo>
                    <a:pt x="179" y="54"/>
                    <a:pt x="175" y="55"/>
                    <a:pt x="175" y="58"/>
                  </a:cubicBezTo>
                  <a:cubicBezTo>
                    <a:pt x="175" y="60"/>
                    <a:pt x="176" y="65"/>
                    <a:pt x="181" y="69"/>
                  </a:cubicBezTo>
                  <a:cubicBezTo>
                    <a:pt x="186" y="74"/>
                    <a:pt x="193" y="74"/>
                    <a:pt x="196" y="74"/>
                  </a:cubicBezTo>
                  <a:cubicBezTo>
                    <a:pt x="201" y="74"/>
                    <a:pt x="206" y="73"/>
                    <a:pt x="210" y="70"/>
                  </a:cubicBezTo>
                  <a:cubicBezTo>
                    <a:pt x="213" y="68"/>
                    <a:pt x="217" y="64"/>
                    <a:pt x="217" y="58"/>
                  </a:cubicBezTo>
                  <a:cubicBezTo>
                    <a:pt x="217" y="47"/>
                    <a:pt x="207" y="44"/>
                    <a:pt x="201" y="42"/>
                  </a:cubicBezTo>
                  <a:lnTo>
                    <a:pt x="195" y="40"/>
                  </a:lnTo>
                  <a:close/>
                  <a:moveTo>
                    <a:pt x="123" y="69"/>
                  </a:moveTo>
                  <a:cubicBezTo>
                    <a:pt x="123" y="70"/>
                    <a:pt x="123" y="72"/>
                    <a:pt x="125" y="73"/>
                  </a:cubicBezTo>
                  <a:cubicBezTo>
                    <a:pt x="126" y="73"/>
                    <a:pt x="126" y="73"/>
                    <a:pt x="127" y="73"/>
                  </a:cubicBezTo>
                  <a:cubicBezTo>
                    <a:pt x="131" y="73"/>
                    <a:pt x="132" y="70"/>
                    <a:pt x="132" y="69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4"/>
                    <a:pt x="132" y="41"/>
                    <a:pt x="132" y="39"/>
                  </a:cubicBezTo>
                  <a:cubicBezTo>
                    <a:pt x="133" y="34"/>
                    <a:pt x="137" y="27"/>
                    <a:pt x="146" y="27"/>
                  </a:cubicBezTo>
                  <a:cubicBezTo>
                    <a:pt x="156" y="27"/>
                    <a:pt x="156" y="35"/>
                    <a:pt x="156" y="37"/>
                  </a:cubicBezTo>
                  <a:cubicBezTo>
                    <a:pt x="156" y="38"/>
                    <a:pt x="156" y="39"/>
                    <a:pt x="156" y="45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70"/>
                    <a:pt x="157" y="72"/>
                    <a:pt x="159" y="73"/>
                  </a:cubicBezTo>
                  <a:cubicBezTo>
                    <a:pt x="159" y="73"/>
                    <a:pt x="160" y="73"/>
                    <a:pt x="161" y="73"/>
                  </a:cubicBezTo>
                  <a:cubicBezTo>
                    <a:pt x="165" y="73"/>
                    <a:pt x="166" y="70"/>
                    <a:pt x="166" y="69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6" y="35"/>
                    <a:pt x="166" y="29"/>
                    <a:pt x="162" y="25"/>
                  </a:cubicBezTo>
                  <a:cubicBezTo>
                    <a:pt x="159" y="21"/>
                    <a:pt x="154" y="19"/>
                    <a:pt x="148" y="19"/>
                  </a:cubicBezTo>
                  <a:cubicBezTo>
                    <a:pt x="141" y="19"/>
                    <a:pt x="136" y="21"/>
                    <a:pt x="132" y="27"/>
                  </a:cubicBezTo>
                  <a:cubicBezTo>
                    <a:pt x="132" y="23"/>
                    <a:pt x="132" y="21"/>
                    <a:pt x="129" y="20"/>
                  </a:cubicBezTo>
                  <a:cubicBezTo>
                    <a:pt x="128" y="19"/>
                    <a:pt x="126" y="19"/>
                    <a:pt x="125" y="20"/>
                  </a:cubicBezTo>
                  <a:cubicBezTo>
                    <a:pt x="123" y="21"/>
                    <a:pt x="123" y="22"/>
                    <a:pt x="123" y="24"/>
                  </a:cubicBezTo>
                  <a:lnTo>
                    <a:pt x="123" y="69"/>
                  </a:lnTo>
                  <a:close/>
                  <a:moveTo>
                    <a:pt x="73" y="41"/>
                  </a:moveTo>
                  <a:cubicBezTo>
                    <a:pt x="74" y="39"/>
                    <a:pt x="75" y="34"/>
                    <a:pt x="79" y="31"/>
                  </a:cubicBezTo>
                  <a:cubicBezTo>
                    <a:pt x="82" y="27"/>
                    <a:pt x="87" y="27"/>
                    <a:pt x="89" y="27"/>
                  </a:cubicBezTo>
                  <a:cubicBezTo>
                    <a:pt x="98" y="27"/>
                    <a:pt x="102" y="35"/>
                    <a:pt x="103" y="41"/>
                  </a:cubicBezTo>
                  <a:lnTo>
                    <a:pt x="73" y="41"/>
                  </a:lnTo>
                  <a:close/>
                  <a:moveTo>
                    <a:pt x="108" y="49"/>
                  </a:moveTo>
                  <a:cubicBezTo>
                    <a:pt x="109" y="49"/>
                    <a:pt x="112" y="49"/>
                    <a:pt x="112" y="44"/>
                  </a:cubicBezTo>
                  <a:cubicBezTo>
                    <a:pt x="112" y="39"/>
                    <a:pt x="110" y="32"/>
                    <a:pt x="107" y="27"/>
                  </a:cubicBezTo>
                  <a:cubicBezTo>
                    <a:pt x="104" y="23"/>
                    <a:pt x="100" y="21"/>
                    <a:pt x="95" y="20"/>
                  </a:cubicBezTo>
                  <a:cubicBezTo>
                    <a:pt x="93" y="19"/>
                    <a:pt x="91" y="19"/>
                    <a:pt x="89" y="19"/>
                  </a:cubicBezTo>
                  <a:cubicBezTo>
                    <a:pt x="71" y="19"/>
                    <a:pt x="64" y="34"/>
                    <a:pt x="64" y="47"/>
                  </a:cubicBezTo>
                  <a:cubicBezTo>
                    <a:pt x="64" y="54"/>
                    <a:pt x="66" y="62"/>
                    <a:pt x="70" y="67"/>
                  </a:cubicBezTo>
                  <a:cubicBezTo>
                    <a:pt x="76" y="73"/>
                    <a:pt x="82" y="74"/>
                    <a:pt x="89" y="74"/>
                  </a:cubicBezTo>
                  <a:cubicBezTo>
                    <a:pt x="92" y="74"/>
                    <a:pt x="101" y="74"/>
                    <a:pt x="108" y="66"/>
                  </a:cubicBezTo>
                  <a:cubicBezTo>
                    <a:pt x="109" y="65"/>
                    <a:pt x="111" y="62"/>
                    <a:pt x="111" y="61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7"/>
                    <a:pt x="108" y="55"/>
                    <a:pt x="106" y="55"/>
                  </a:cubicBezTo>
                  <a:cubicBezTo>
                    <a:pt x="104" y="55"/>
                    <a:pt x="103" y="56"/>
                    <a:pt x="102" y="59"/>
                  </a:cubicBezTo>
                  <a:cubicBezTo>
                    <a:pt x="100" y="62"/>
                    <a:pt x="97" y="66"/>
                    <a:pt x="89" y="66"/>
                  </a:cubicBezTo>
                  <a:cubicBezTo>
                    <a:pt x="85" y="66"/>
                    <a:pt x="81" y="65"/>
                    <a:pt x="77" y="61"/>
                  </a:cubicBezTo>
                  <a:cubicBezTo>
                    <a:pt x="74" y="58"/>
                    <a:pt x="73" y="54"/>
                    <a:pt x="73" y="49"/>
                  </a:cubicBezTo>
                  <a:lnTo>
                    <a:pt x="108" y="49"/>
                  </a:lnTo>
                  <a:close/>
                  <a:moveTo>
                    <a:pt x="25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5" y="25"/>
                    <a:pt x="13" y="23"/>
                    <a:pt x="13" y="19"/>
                  </a:cubicBezTo>
                  <a:cubicBezTo>
                    <a:pt x="13" y="15"/>
                    <a:pt x="15" y="12"/>
                    <a:pt x="17" y="10"/>
                  </a:cubicBezTo>
                  <a:cubicBezTo>
                    <a:pt x="20" y="9"/>
                    <a:pt x="23" y="8"/>
                    <a:pt x="27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3" y="18"/>
                    <a:pt x="44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0" y="9"/>
                    <a:pt x="46" y="5"/>
                  </a:cubicBezTo>
                  <a:cubicBezTo>
                    <a:pt x="40" y="0"/>
                    <a:pt x="32" y="0"/>
                    <a:pt x="28" y="0"/>
                  </a:cubicBezTo>
                  <a:cubicBezTo>
                    <a:pt x="11" y="0"/>
                    <a:pt x="3" y="8"/>
                    <a:pt x="3" y="20"/>
                  </a:cubicBezTo>
                  <a:cubicBezTo>
                    <a:pt x="3" y="31"/>
                    <a:pt x="10" y="34"/>
                    <a:pt x="12" y="35"/>
                  </a:cubicBezTo>
                  <a:cubicBezTo>
                    <a:pt x="14" y="36"/>
                    <a:pt x="18" y="37"/>
                    <a:pt x="20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2"/>
                    <a:pt x="38" y="43"/>
                    <a:pt x="41" y="46"/>
                  </a:cubicBezTo>
                  <a:cubicBezTo>
                    <a:pt x="42" y="47"/>
                    <a:pt x="45" y="50"/>
                    <a:pt x="45" y="54"/>
                  </a:cubicBezTo>
                  <a:cubicBezTo>
                    <a:pt x="45" y="57"/>
                    <a:pt x="43" y="60"/>
                    <a:pt x="40" y="62"/>
                  </a:cubicBezTo>
                  <a:cubicBezTo>
                    <a:pt x="36" y="65"/>
                    <a:pt x="31" y="65"/>
                    <a:pt x="29" y="65"/>
                  </a:cubicBezTo>
                  <a:cubicBezTo>
                    <a:pt x="26" y="65"/>
                    <a:pt x="20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8" y="68"/>
                  </a:cubicBezTo>
                  <a:cubicBezTo>
                    <a:pt x="13" y="72"/>
                    <a:pt x="21" y="74"/>
                    <a:pt x="28" y="74"/>
                  </a:cubicBezTo>
                  <a:cubicBezTo>
                    <a:pt x="40" y="74"/>
                    <a:pt x="54" y="69"/>
                    <a:pt x="54" y="53"/>
                  </a:cubicBezTo>
                  <a:cubicBezTo>
                    <a:pt x="54" y="37"/>
                    <a:pt x="42" y="34"/>
                    <a:pt x="34" y="32"/>
                  </a:cubicBezTo>
                  <a:lnTo>
                    <a:pt x="25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54BBDF3-25F0-476F-BAF0-1FAA2903CF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35631" y="-809425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1" name="White Frame">
            <a:extLst>
              <a:ext uri="{FF2B5EF4-FFF2-40B4-BE49-F238E27FC236}">
                <a16:creationId xmlns:a16="http://schemas.microsoft.com/office/drawing/2014/main" id="{5E0290FB-9A2F-474A-BBF0-C13E21638A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47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iolet gradient">
            <a:extLst>
              <a:ext uri="{FF2B5EF4-FFF2-40B4-BE49-F238E27FC236}">
                <a16:creationId xmlns:a16="http://schemas.microsoft.com/office/drawing/2014/main" id="{A888669E-0EE7-4815-9CBE-4AA30F72769F}"/>
              </a:ext>
            </a:extLst>
          </p:cNvPr>
          <p:cNvSpPr/>
          <p:nvPr userDrawn="1"/>
        </p:nvSpPr>
        <p:spPr>
          <a:xfrm>
            <a:off x="134112" y="565948"/>
            <a:ext cx="11972544" cy="6164035"/>
          </a:xfrm>
          <a:prstGeom prst="snipRoundRect">
            <a:avLst>
              <a:gd name="adj1" fmla="val 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LoFric Elle">
            <a:extLst>
              <a:ext uri="{FF2B5EF4-FFF2-40B4-BE49-F238E27FC236}">
                <a16:creationId xmlns:a16="http://schemas.microsoft.com/office/drawing/2014/main" id="{15A31792-893F-474B-8DE6-261F4ABE26C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75811" y="6146006"/>
            <a:ext cx="1890753" cy="336424"/>
            <a:chOff x="3477" y="2095"/>
            <a:chExt cx="725" cy="1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E0276B6C-DA72-4483-BE14-E9320E9EA69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479" y="2096"/>
              <a:ext cx="72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B41C9196-829D-4E4F-88C9-1A1EED0729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6" y="2129"/>
              <a:ext cx="63" cy="91"/>
            </a:xfrm>
            <a:custGeom>
              <a:avLst/>
              <a:gdLst>
                <a:gd name="T0" fmla="*/ 10 w 51"/>
                <a:gd name="T1" fmla="*/ 9 h 73"/>
                <a:gd name="T2" fmla="*/ 10 w 51"/>
                <a:gd name="T3" fmla="*/ 31 h 73"/>
                <a:gd name="T4" fmla="*/ 43 w 51"/>
                <a:gd name="T5" fmla="*/ 31 h 73"/>
                <a:gd name="T6" fmla="*/ 47 w 51"/>
                <a:gd name="T7" fmla="*/ 36 h 73"/>
                <a:gd name="T8" fmla="*/ 43 w 51"/>
                <a:gd name="T9" fmla="*/ 40 h 73"/>
                <a:gd name="T10" fmla="*/ 10 w 51"/>
                <a:gd name="T11" fmla="*/ 40 h 73"/>
                <a:gd name="T12" fmla="*/ 10 w 51"/>
                <a:gd name="T13" fmla="*/ 64 h 73"/>
                <a:gd name="T14" fmla="*/ 47 w 51"/>
                <a:gd name="T15" fmla="*/ 64 h 73"/>
                <a:gd name="T16" fmla="*/ 51 w 51"/>
                <a:gd name="T17" fmla="*/ 69 h 73"/>
                <a:gd name="T18" fmla="*/ 47 w 51"/>
                <a:gd name="T19" fmla="*/ 73 h 73"/>
                <a:gd name="T20" fmla="*/ 5 w 51"/>
                <a:gd name="T21" fmla="*/ 73 h 73"/>
                <a:gd name="T22" fmla="*/ 0 w 51"/>
                <a:gd name="T23" fmla="*/ 68 h 73"/>
                <a:gd name="T24" fmla="*/ 0 w 51"/>
                <a:gd name="T25" fmla="*/ 5 h 73"/>
                <a:gd name="T26" fmla="*/ 5 w 51"/>
                <a:gd name="T27" fmla="*/ 0 h 73"/>
                <a:gd name="T28" fmla="*/ 45 w 51"/>
                <a:gd name="T29" fmla="*/ 0 h 73"/>
                <a:gd name="T30" fmla="*/ 49 w 51"/>
                <a:gd name="T31" fmla="*/ 5 h 73"/>
                <a:gd name="T32" fmla="*/ 45 w 51"/>
                <a:gd name="T33" fmla="*/ 9 h 73"/>
                <a:gd name="T34" fmla="*/ 10 w 51"/>
                <a:gd name="T3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73">
                  <a:moveTo>
                    <a:pt x="10" y="9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4" y="31"/>
                    <a:pt x="47" y="32"/>
                    <a:pt x="47" y="36"/>
                  </a:cubicBezTo>
                  <a:cubicBezTo>
                    <a:pt x="47" y="40"/>
                    <a:pt x="44" y="40"/>
                    <a:pt x="43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4"/>
                    <a:pt x="51" y="65"/>
                    <a:pt x="51" y="69"/>
                  </a:cubicBezTo>
                  <a:cubicBezTo>
                    <a:pt x="51" y="73"/>
                    <a:pt x="48" y="73"/>
                    <a:pt x="47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" y="73"/>
                    <a:pt x="0" y="71"/>
                    <a:pt x="0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9" y="1"/>
                    <a:pt x="49" y="5"/>
                  </a:cubicBezTo>
                  <a:cubicBezTo>
                    <a:pt x="49" y="9"/>
                    <a:pt x="46" y="9"/>
                    <a:pt x="45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CE3BA81-8F5B-4AEF-9040-16D5853FD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1" y="2127"/>
              <a:ext cx="12" cy="94"/>
            </a:xfrm>
            <a:custGeom>
              <a:avLst/>
              <a:gdLst>
                <a:gd name="T0" fmla="*/ 10 w 10"/>
                <a:gd name="T1" fmla="*/ 70 h 75"/>
                <a:gd name="T2" fmla="*/ 5 w 10"/>
                <a:gd name="T3" fmla="*/ 75 h 75"/>
                <a:gd name="T4" fmla="*/ 0 w 10"/>
                <a:gd name="T5" fmla="*/ 70 h 75"/>
                <a:gd name="T6" fmla="*/ 0 w 10"/>
                <a:gd name="T7" fmla="*/ 5 h 75"/>
                <a:gd name="T8" fmla="*/ 5 w 10"/>
                <a:gd name="T9" fmla="*/ 0 h 75"/>
                <a:gd name="T10" fmla="*/ 10 w 10"/>
                <a:gd name="T11" fmla="*/ 5 h 75"/>
                <a:gd name="T12" fmla="*/ 10 w 10"/>
                <a:gd name="T13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5">
                  <a:moveTo>
                    <a:pt x="10" y="70"/>
                  </a:moveTo>
                  <a:cubicBezTo>
                    <a:pt x="10" y="71"/>
                    <a:pt x="9" y="75"/>
                    <a:pt x="5" y="75"/>
                  </a:cubicBezTo>
                  <a:cubicBezTo>
                    <a:pt x="2" y="75"/>
                    <a:pt x="0" y="73"/>
                    <a:pt x="0" y="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9" y="0"/>
                    <a:pt x="10" y="4"/>
                    <a:pt x="10" y="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FF0D9846-175D-4A4D-85A9-8F7993176E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0" y="2127"/>
              <a:ext cx="12" cy="94"/>
            </a:xfrm>
            <a:custGeom>
              <a:avLst/>
              <a:gdLst>
                <a:gd name="T0" fmla="*/ 10 w 10"/>
                <a:gd name="T1" fmla="*/ 70 h 75"/>
                <a:gd name="T2" fmla="*/ 5 w 10"/>
                <a:gd name="T3" fmla="*/ 75 h 75"/>
                <a:gd name="T4" fmla="*/ 0 w 10"/>
                <a:gd name="T5" fmla="*/ 70 h 75"/>
                <a:gd name="T6" fmla="*/ 0 w 10"/>
                <a:gd name="T7" fmla="*/ 5 h 75"/>
                <a:gd name="T8" fmla="*/ 5 w 10"/>
                <a:gd name="T9" fmla="*/ 0 h 75"/>
                <a:gd name="T10" fmla="*/ 10 w 10"/>
                <a:gd name="T11" fmla="*/ 5 h 75"/>
                <a:gd name="T12" fmla="*/ 10 w 10"/>
                <a:gd name="T13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5">
                  <a:moveTo>
                    <a:pt x="10" y="70"/>
                  </a:moveTo>
                  <a:cubicBezTo>
                    <a:pt x="10" y="71"/>
                    <a:pt x="9" y="75"/>
                    <a:pt x="5" y="75"/>
                  </a:cubicBezTo>
                  <a:cubicBezTo>
                    <a:pt x="2" y="75"/>
                    <a:pt x="0" y="73"/>
                    <a:pt x="0" y="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9" y="0"/>
                    <a:pt x="10" y="4"/>
                    <a:pt x="10" y="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45F5983D-24CD-4A9E-B47D-89B55E6257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06" y="2152"/>
              <a:ext cx="60" cy="69"/>
            </a:xfrm>
            <a:custGeom>
              <a:avLst/>
              <a:gdLst>
                <a:gd name="T0" fmla="*/ 10 w 49"/>
                <a:gd name="T1" fmla="*/ 30 h 55"/>
                <a:gd name="T2" fmla="*/ 14 w 49"/>
                <a:gd name="T3" fmla="*/ 42 h 55"/>
                <a:gd name="T4" fmla="*/ 26 w 49"/>
                <a:gd name="T5" fmla="*/ 47 h 55"/>
                <a:gd name="T6" fmla="*/ 39 w 49"/>
                <a:gd name="T7" fmla="*/ 40 h 55"/>
                <a:gd name="T8" fmla="*/ 43 w 49"/>
                <a:gd name="T9" fmla="*/ 36 h 55"/>
                <a:gd name="T10" fmla="*/ 49 w 49"/>
                <a:gd name="T11" fmla="*/ 41 h 55"/>
                <a:gd name="T12" fmla="*/ 49 w 49"/>
                <a:gd name="T13" fmla="*/ 42 h 55"/>
                <a:gd name="T14" fmla="*/ 45 w 49"/>
                <a:gd name="T15" fmla="*/ 47 h 55"/>
                <a:gd name="T16" fmla="*/ 26 w 49"/>
                <a:gd name="T17" fmla="*/ 55 h 55"/>
                <a:gd name="T18" fmla="*/ 7 w 49"/>
                <a:gd name="T19" fmla="*/ 48 h 55"/>
                <a:gd name="T20" fmla="*/ 0 w 49"/>
                <a:gd name="T21" fmla="*/ 28 h 55"/>
                <a:gd name="T22" fmla="*/ 26 w 49"/>
                <a:gd name="T23" fmla="*/ 0 h 55"/>
                <a:gd name="T24" fmla="*/ 32 w 49"/>
                <a:gd name="T25" fmla="*/ 0 h 55"/>
                <a:gd name="T26" fmla="*/ 44 w 49"/>
                <a:gd name="T27" fmla="*/ 8 h 55"/>
                <a:gd name="T28" fmla="*/ 49 w 49"/>
                <a:gd name="T29" fmla="*/ 25 h 55"/>
                <a:gd name="T30" fmla="*/ 45 w 49"/>
                <a:gd name="T31" fmla="*/ 30 h 55"/>
                <a:gd name="T32" fmla="*/ 10 w 49"/>
                <a:gd name="T33" fmla="*/ 30 h 55"/>
                <a:gd name="T34" fmla="*/ 40 w 49"/>
                <a:gd name="T35" fmla="*/ 22 h 55"/>
                <a:gd name="T36" fmla="*/ 26 w 49"/>
                <a:gd name="T37" fmla="*/ 8 h 55"/>
                <a:gd name="T38" fmla="*/ 16 w 49"/>
                <a:gd name="T39" fmla="*/ 11 h 55"/>
                <a:gd name="T40" fmla="*/ 10 w 49"/>
                <a:gd name="T41" fmla="*/ 22 h 55"/>
                <a:gd name="T42" fmla="*/ 40 w 49"/>
                <a:gd name="T4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55">
                  <a:moveTo>
                    <a:pt x="10" y="30"/>
                  </a:moveTo>
                  <a:cubicBezTo>
                    <a:pt x="10" y="35"/>
                    <a:pt x="11" y="39"/>
                    <a:pt x="14" y="42"/>
                  </a:cubicBezTo>
                  <a:cubicBezTo>
                    <a:pt x="18" y="46"/>
                    <a:pt x="22" y="47"/>
                    <a:pt x="26" y="47"/>
                  </a:cubicBezTo>
                  <a:cubicBezTo>
                    <a:pt x="34" y="47"/>
                    <a:pt x="37" y="43"/>
                    <a:pt x="39" y="40"/>
                  </a:cubicBezTo>
                  <a:cubicBezTo>
                    <a:pt x="40" y="37"/>
                    <a:pt x="41" y="36"/>
                    <a:pt x="43" y="36"/>
                  </a:cubicBezTo>
                  <a:cubicBezTo>
                    <a:pt x="46" y="36"/>
                    <a:pt x="49" y="38"/>
                    <a:pt x="49" y="41"/>
                  </a:cubicBezTo>
                  <a:cubicBezTo>
                    <a:pt x="49" y="41"/>
                    <a:pt x="49" y="41"/>
                    <a:pt x="49" y="42"/>
                  </a:cubicBezTo>
                  <a:cubicBezTo>
                    <a:pt x="48" y="44"/>
                    <a:pt x="46" y="46"/>
                    <a:pt x="45" y="47"/>
                  </a:cubicBezTo>
                  <a:cubicBezTo>
                    <a:pt x="38" y="55"/>
                    <a:pt x="29" y="55"/>
                    <a:pt x="26" y="55"/>
                  </a:cubicBezTo>
                  <a:cubicBezTo>
                    <a:pt x="19" y="55"/>
                    <a:pt x="12" y="54"/>
                    <a:pt x="7" y="48"/>
                  </a:cubicBezTo>
                  <a:cubicBezTo>
                    <a:pt x="2" y="43"/>
                    <a:pt x="0" y="35"/>
                    <a:pt x="0" y="28"/>
                  </a:cubicBezTo>
                  <a:cubicBezTo>
                    <a:pt x="0" y="15"/>
                    <a:pt x="7" y="0"/>
                    <a:pt x="26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7" y="1"/>
                    <a:pt x="41" y="4"/>
                    <a:pt x="44" y="8"/>
                  </a:cubicBezTo>
                  <a:cubicBezTo>
                    <a:pt x="48" y="13"/>
                    <a:pt x="49" y="19"/>
                    <a:pt x="49" y="25"/>
                  </a:cubicBezTo>
                  <a:cubicBezTo>
                    <a:pt x="49" y="30"/>
                    <a:pt x="46" y="30"/>
                    <a:pt x="45" y="30"/>
                  </a:cubicBezTo>
                  <a:lnTo>
                    <a:pt x="10" y="30"/>
                  </a:lnTo>
                  <a:close/>
                  <a:moveTo>
                    <a:pt x="40" y="22"/>
                  </a:moveTo>
                  <a:cubicBezTo>
                    <a:pt x="39" y="15"/>
                    <a:pt x="36" y="8"/>
                    <a:pt x="26" y="8"/>
                  </a:cubicBezTo>
                  <a:cubicBezTo>
                    <a:pt x="24" y="8"/>
                    <a:pt x="19" y="8"/>
                    <a:pt x="16" y="11"/>
                  </a:cubicBezTo>
                  <a:cubicBezTo>
                    <a:pt x="12" y="15"/>
                    <a:pt x="11" y="20"/>
                    <a:pt x="10" y="22"/>
                  </a:cubicBezTo>
                  <a:lnTo>
                    <a:pt x="40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E17AB772-0331-434A-ADE5-0AF65FA1DF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9" y="2134"/>
              <a:ext cx="33" cy="17"/>
            </a:xfrm>
            <a:custGeom>
              <a:avLst/>
              <a:gdLst>
                <a:gd name="T0" fmla="*/ 11 w 27"/>
                <a:gd name="T1" fmla="*/ 0 h 14"/>
                <a:gd name="T2" fmla="*/ 0 w 27"/>
                <a:gd name="T3" fmla="*/ 0 h 14"/>
                <a:gd name="T4" fmla="*/ 0 w 27"/>
                <a:gd name="T5" fmla="*/ 2 h 14"/>
                <a:gd name="T6" fmla="*/ 4 w 27"/>
                <a:gd name="T7" fmla="*/ 2 h 14"/>
                <a:gd name="T8" fmla="*/ 4 w 27"/>
                <a:gd name="T9" fmla="*/ 14 h 14"/>
                <a:gd name="T10" fmla="*/ 7 w 27"/>
                <a:gd name="T11" fmla="*/ 14 h 14"/>
                <a:gd name="T12" fmla="*/ 7 w 27"/>
                <a:gd name="T13" fmla="*/ 2 h 14"/>
                <a:gd name="T14" fmla="*/ 11 w 27"/>
                <a:gd name="T15" fmla="*/ 2 h 14"/>
                <a:gd name="T16" fmla="*/ 11 w 27"/>
                <a:gd name="T17" fmla="*/ 0 h 14"/>
                <a:gd name="T18" fmla="*/ 27 w 27"/>
                <a:gd name="T19" fmla="*/ 0 h 14"/>
                <a:gd name="T20" fmla="*/ 23 w 27"/>
                <a:gd name="T21" fmla="*/ 0 h 14"/>
                <a:gd name="T22" fmla="*/ 20 w 27"/>
                <a:gd name="T23" fmla="*/ 11 h 14"/>
                <a:gd name="T24" fmla="*/ 16 w 27"/>
                <a:gd name="T25" fmla="*/ 0 h 14"/>
                <a:gd name="T26" fmla="*/ 13 w 27"/>
                <a:gd name="T27" fmla="*/ 0 h 14"/>
                <a:gd name="T28" fmla="*/ 13 w 27"/>
                <a:gd name="T29" fmla="*/ 14 h 14"/>
                <a:gd name="T30" fmla="*/ 15 w 27"/>
                <a:gd name="T31" fmla="*/ 14 h 14"/>
                <a:gd name="T32" fmla="*/ 15 w 27"/>
                <a:gd name="T33" fmla="*/ 5 h 14"/>
                <a:gd name="T34" fmla="*/ 15 w 27"/>
                <a:gd name="T35" fmla="*/ 2 h 14"/>
                <a:gd name="T36" fmla="*/ 16 w 27"/>
                <a:gd name="T37" fmla="*/ 5 h 14"/>
                <a:gd name="T38" fmla="*/ 19 w 27"/>
                <a:gd name="T39" fmla="*/ 14 h 14"/>
                <a:gd name="T40" fmla="*/ 21 w 27"/>
                <a:gd name="T41" fmla="*/ 14 h 14"/>
                <a:gd name="T42" fmla="*/ 24 w 27"/>
                <a:gd name="T43" fmla="*/ 5 h 14"/>
                <a:gd name="T44" fmla="*/ 25 w 27"/>
                <a:gd name="T45" fmla="*/ 2 h 14"/>
                <a:gd name="T46" fmla="*/ 24 w 27"/>
                <a:gd name="T47" fmla="*/ 5 h 14"/>
                <a:gd name="T48" fmla="*/ 24 w 27"/>
                <a:gd name="T49" fmla="*/ 14 h 14"/>
                <a:gd name="T50" fmla="*/ 27 w 27"/>
                <a:gd name="T51" fmla="*/ 14 h 14"/>
                <a:gd name="T52" fmla="*/ 27 w 27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4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27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3"/>
                    <a:pt x="15" y="2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4" y="3"/>
                    <a:pt x="25" y="2"/>
                  </a:cubicBezTo>
                  <a:cubicBezTo>
                    <a:pt x="24" y="3"/>
                    <a:pt x="24" y="4"/>
                    <a:pt x="24" y="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8328FA0F-1ACA-4DEA-9DF9-EAF52B7D07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77" y="2095"/>
              <a:ext cx="489" cy="12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White Frame">
            <a:extLst>
              <a:ext uri="{FF2B5EF4-FFF2-40B4-BE49-F238E27FC236}">
                <a16:creationId xmlns:a16="http://schemas.microsoft.com/office/drawing/2014/main" id="{5E0290FB-9A2F-474A-BBF0-C13E21638A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62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LoFric Hydro-kit">
            <a:extLst>
              <a:ext uri="{FF2B5EF4-FFF2-40B4-BE49-F238E27FC236}">
                <a16:creationId xmlns:a16="http://schemas.microsoft.com/office/drawing/2014/main" id="{97ACD038-ED65-4FF3-9676-7E849B9718F2}"/>
              </a:ext>
            </a:extLst>
          </p:cNvPr>
          <p:cNvGrpSpPr/>
          <p:nvPr userDrawn="1"/>
        </p:nvGrpSpPr>
        <p:grpSpPr>
          <a:xfrm>
            <a:off x="9193213" y="6146800"/>
            <a:ext cx="2673351" cy="382588"/>
            <a:chOff x="9193213" y="6146800"/>
            <a:chExt cx="2673351" cy="382588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4EEED3C-0BB7-44AB-BC83-C30974A65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9726" y="6234113"/>
              <a:ext cx="1366838" cy="295275"/>
            </a:xfrm>
            <a:custGeom>
              <a:avLst/>
              <a:gdLst>
                <a:gd name="T0" fmla="*/ 414 w 430"/>
                <a:gd name="T1" fmla="*/ 4 h 91"/>
                <a:gd name="T2" fmla="*/ 407 w 430"/>
                <a:gd name="T3" fmla="*/ 6 h 91"/>
                <a:gd name="T4" fmla="*/ 410 w 430"/>
                <a:gd name="T5" fmla="*/ 6 h 91"/>
                <a:gd name="T6" fmla="*/ 423 w 430"/>
                <a:gd name="T7" fmla="*/ 15 h 91"/>
                <a:gd name="T8" fmla="*/ 416 w 430"/>
                <a:gd name="T9" fmla="*/ 18 h 91"/>
                <a:gd name="T10" fmla="*/ 418 w 430"/>
                <a:gd name="T11" fmla="*/ 6 h 91"/>
                <a:gd name="T12" fmla="*/ 424 w 430"/>
                <a:gd name="T13" fmla="*/ 18 h 91"/>
                <a:gd name="T14" fmla="*/ 427 w 430"/>
                <a:gd name="T15" fmla="*/ 9 h 91"/>
                <a:gd name="T16" fmla="*/ 430 w 430"/>
                <a:gd name="T17" fmla="*/ 4 h 91"/>
                <a:gd name="T18" fmla="*/ 401 w 430"/>
                <a:gd name="T19" fmla="*/ 70 h 91"/>
                <a:gd name="T20" fmla="*/ 390 w 430"/>
                <a:gd name="T21" fmla="*/ 54 h 91"/>
                <a:gd name="T22" fmla="*/ 400 w 430"/>
                <a:gd name="T23" fmla="*/ 24 h 91"/>
                <a:gd name="T24" fmla="*/ 390 w 430"/>
                <a:gd name="T25" fmla="*/ 8 h 91"/>
                <a:gd name="T26" fmla="*/ 381 w 430"/>
                <a:gd name="T27" fmla="*/ 20 h 91"/>
                <a:gd name="T28" fmla="*/ 375 w 430"/>
                <a:gd name="T29" fmla="*/ 28 h 91"/>
                <a:gd name="T30" fmla="*/ 357 w 430"/>
                <a:gd name="T31" fmla="*/ 6 h 91"/>
                <a:gd name="T32" fmla="*/ 362 w 430"/>
                <a:gd name="T33" fmla="*/ 0 h 91"/>
                <a:gd name="T34" fmla="*/ 362 w 430"/>
                <a:gd name="T35" fmla="*/ 19 h 91"/>
                <a:gd name="T36" fmla="*/ 363 w 430"/>
                <a:gd name="T37" fmla="*/ 73 h 91"/>
                <a:gd name="T38" fmla="*/ 367 w 430"/>
                <a:gd name="T39" fmla="*/ 24 h 91"/>
                <a:gd name="T40" fmla="*/ 296 w 430"/>
                <a:gd name="T41" fmla="*/ 5 h 91"/>
                <a:gd name="T42" fmla="*/ 306 w 430"/>
                <a:gd name="T43" fmla="*/ 69 h 91"/>
                <a:gd name="T44" fmla="*/ 343 w 430"/>
                <a:gd name="T45" fmla="*/ 71 h 91"/>
                <a:gd name="T46" fmla="*/ 352 w 430"/>
                <a:gd name="T47" fmla="*/ 66 h 91"/>
                <a:gd name="T48" fmla="*/ 349 w 430"/>
                <a:gd name="T49" fmla="*/ 5 h 91"/>
                <a:gd name="T50" fmla="*/ 306 w 430"/>
                <a:gd name="T51" fmla="*/ 37 h 91"/>
                <a:gd name="T52" fmla="*/ 260 w 430"/>
                <a:gd name="T53" fmla="*/ 39 h 91"/>
                <a:gd name="T54" fmla="*/ 286 w 430"/>
                <a:gd name="T55" fmla="*/ 39 h 91"/>
                <a:gd name="T56" fmla="*/ 228 w 430"/>
                <a:gd name="T57" fmla="*/ 66 h 91"/>
                <a:gd name="T58" fmla="*/ 216 w 430"/>
                <a:gd name="T59" fmla="*/ 33 h 91"/>
                <a:gd name="T60" fmla="*/ 240 w 430"/>
                <a:gd name="T61" fmla="*/ 61 h 91"/>
                <a:gd name="T62" fmla="*/ 229 w 430"/>
                <a:gd name="T63" fmla="*/ 19 h 91"/>
                <a:gd name="T64" fmla="*/ 210 w 430"/>
                <a:gd name="T65" fmla="*/ 67 h 91"/>
                <a:gd name="T66" fmla="*/ 254 w 430"/>
                <a:gd name="T67" fmla="*/ 46 h 91"/>
                <a:gd name="T68" fmla="*/ 173 w 430"/>
                <a:gd name="T69" fmla="*/ 24 h 91"/>
                <a:gd name="T70" fmla="*/ 182 w 430"/>
                <a:gd name="T71" fmla="*/ 69 h 91"/>
                <a:gd name="T72" fmla="*/ 197 w 430"/>
                <a:gd name="T73" fmla="*/ 28 h 91"/>
                <a:gd name="T74" fmla="*/ 182 w 430"/>
                <a:gd name="T75" fmla="*/ 29 h 91"/>
                <a:gd name="T76" fmla="*/ 142 w 430"/>
                <a:gd name="T77" fmla="*/ 65 h 91"/>
                <a:gd name="T78" fmla="*/ 122 w 430"/>
                <a:gd name="T79" fmla="*/ 40 h 91"/>
                <a:gd name="T80" fmla="*/ 151 w 430"/>
                <a:gd name="T81" fmla="*/ 47 h 91"/>
                <a:gd name="T82" fmla="*/ 155 w 430"/>
                <a:gd name="T83" fmla="*/ 0 h 91"/>
                <a:gd name="T84" fmla="*/ 151 w 430"/>
                <a:gd name="T85" fmla="*/ 27 h 91"/>
                <a:gd name="T86" fmla="*/ 134 w 430"/>
                <a:gd name="T87" fmla="*/ 74 h 91"/>
                <a:gd name="T88" fmla="*/ 151 w 430"/>
                <a:gd name="T89" fmla="*/ 71 h 91"/>
                <a:gd name="T90" fmla="*/ 160 w 430"/>
                <a:gd name="T91" fmla="*/ 5 h 91"/>
                <a:gd name="T92" fmla="*/ 64 w 430"/>
                <a:gd name="T93" fmla="*/ 24 h 91"/>
                <a:gd name="T94" fmla="*/ 79 w 430"/>
                <a:gd name="T95" fmla="*/ 80 h 91"/>
                <a:gd name="T96" fmla="*/ 67 w 430"/>
                <a:gd name="T97" fmla="*/ 83 h 91"/>
                <a:gd name="T98" fmla="*/ 91 w 430"/>
                <a:gd name="T99" fmla="*/ 74 h 91"/>
                <a:gd name="T100" fmla="*/ 103 w 430"/>
                <a:gd name="T101" fmla="*/ 19 h 91"/>
                <a:gd name="T102" fmla="*/ 89 w 430"/>
                <a:gd name="T103" fmla="*/ 54 h 91"/>
                <a:gd name="T104" fmla="*/ 73 w 430"/>
                <a:gd name="T105" fmla="*/ 22 h 91"/>
                <a:gd name="T106" fmla="*/ 56 w 430"/>
                <a:gd name="T107" fmla="*/ 71 h 91"/>
                <a:gd name="T108" fmla="*/ 52 w 430"/>
                <a:gd name="T109" fmla="*/ 0 h 91"/>
                <a:gd name="T110" fmla="*/ 47 w 430"/>
                <a:gd name="T111" fmla="*/ 32 h 91"/>
                <a:gd name="T112" fmla="*/ 8 w 430"/>
                <a:gd name="T113" fmla="*/ 1 h 91"/>
                <a:gd name="T114" fmla="*/ 0 w 430"/>
                <a:gd name="T115" fmla="*/ 69 h 91"/>
                <a:gd name="T116" fmla="*/ 10 w 430"/>
                <a:gd name="T117" fmla="*/ 69 h 91"/>
                <a:gd name="T118" fmla="*/ 47 w 430"/>
                <a:gd name="T119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91">
                  <a:moveTo>
                    <a:pt x="410" y="6"/>
                  </a:moveTo>
                  <a:cubicBezTo>
                    <a:pt x="414" y="6"/>
                    <a:pt x="414" y="6"/>
                    <a:pt x="414" y="6"/>
                  </a:cubicBezTo>
                  <a:cubicBezTo>
                    <a:pt x="414" y="4"/>
                    <a:pt x="414" y="4"/>
                    <a:pt x="414" y="4"/>
                  </a:cubicBezTo>
                  <a:cubicBezTo>
                    <a:pt x="403" y="4"/>
                    <a:pt x="403" y="4"/>
                    <a:pt x="403" y="4"/>
                  </a:cubicBezTo>
                  <a:cubicBezTo>
                    <a:pt x="403" y="6"/>
                    <a:pt x="403" y="6"/>
                    <a:pt x="403" y="6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407" y="18"/>
                    <a:pt x="407" y="18"/>
                    <a:pt x="407" y="18"/>
                  </a:cubicBezTo>
                  <a:cubicBezTo>
                    <a:pt x="410" y="18"/>
                    <a:pt x="410" y="18"/>
                    <a:pt x="410" y="18"/>
                  </a:cubicBezTo>
                  <a:lnTo>
                    <a:pt x="410" y="6"/>
                  </a:lnTo>
                  <a:close/>
                  <a:moveTo>
                    <a:pt x="430" y="4"/>
                  </a:moveTo>
                  <a:cubicBezTo>
                    <a:pt x="426" y="4"/>
                    <a:pt x="426" y="4"/>
                    <a:pt x="426" y="4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8"/>
                    <a:pt x="416" y="18"/>
                    <a:pt x="416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18" y="9"/>
                    <a:pt x="418" y="9"/>
                    <a:pt x="418" y="9"/>
                  </a:cubicBezTo>
                  <a:cubicBezTo>
                    <a:pt x="418" y="9"/>
                    <a:pt x="418" y="7"/>
                    <a:pt x="418" y="6"/>
                  </a:cubicBezTo>
                  <a:cubicBezTo>
                    <a:pt x="418" y="8"/>
                    <a:pt x="419" y="8"/>
                    <a:pt x="419" y="9"/>
                  </a:cubicBezTo>
                  <a:cubicBezTo>
                    <a:pt x="422" y="18"/>
                    <a:pt x="422" y="18"/>
                    <a:pt x="422" y="18"/>
                  </a:cubicBezTo>
                  <a:cubicBezTo>
                    <a:pt x="424" y="18"/>
                    <a:pt x="424" y="18"/>
                    <a:pt x="424" y="18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7"/>
                    <a:pt x="427" y="7"/>
                    <a:pt x="428" y="6"/>
                  </a:cubicBezTo>
                  <a:cubicBezTo>
                    <a:pt x="428" y="7"/>
                    <a:pt x="427" y="8"/>
                    <a:pt x="427" y="9"/>
                  </a:cubicBezTo>
                  <a:cubicBezTo>
                    <a:pt x="427" y="18"/>
                    <a:pt x="427" y="18"/>
                    <a:pt x="427" y="18"/>
                  </a:cubicBezTo>
                  <a:cubicBezTo>
                    <a:pt x="430" y="18"/>
                    <a:pt x="430" y="18"/>
                    <a:pt x="430" y="18"/>
                  </a:cubicBezTo>
                  <a:lnTo>
                    <a:pt x="430" y="4"/>
                  </a:lnTo>
                  <a:close/>
                  <a:moveTo>
                    <a:pt x="381" y="58"/>
                  </a:moveTo>
                  <a:cubicBezTo>
                    <a:pt x="381" y="66"/>
                    <a:pt x="381" y="73"/>
                    <a:pt x="395" y="73"/>
                  </a:cubicBezTo>
                  <a:cubicBezTo>
                    <a:pt x="398" y="73"/>
                    <a:pt x="401" y="73"/>
                    <a:pt x="401" y="70"/>
                  </a:cubicBezTo>
                  <a:cubicBezTo>
                    <a:pt x="401" y="66"/>
                    <a:pt x="399" y="66"/>
                    <a:pt x="396" y="66"/>
                  </a:cubicBezTo>
                  <a:cubicBezTo>
                    <a:pt x="393" y="65"/>
                    <a:pt x="391" y="65"/>
                    <a:pt x="391" y="62"/>
                  </a:cubicBezTo>
                  <a:cubicBezTo>
                    <a:pt x="390" y="61"/>
                    <a:pt x="390" y="60"/>
                    <a:pt x="390" y="54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398" y="28"/>
                    <a:pt x="400" y="28"/>
                    <a:pt x="400" y="24"/>
                  </a:cubicBezTo>
                  <a:cubicBezTo>
                    <a:pt x="400" y="20"/>
                    <a:pt x="398" y="20"/>
                    <a:pt x="397" y="20"/>
                  </a:cubicBezTo>
                  <a:cubicBezTo>
                    <a:pt x="390" y="20"/>
                    <a:pt x="390" y="20"/>
                    <a:pt x="390" y="20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7"/>
                    <a:pt x="390" y="4"/>
                    <a:pt x="386" y="4"/>
                  </a:cubicBezTo>
                  <a:cubicBezTo>
                    <a:pt x="381" y="4"/>
                    <a:pt x="381" y="7"/>
                    <a:pt x="381" y="8"/>
                  </a:cubicBezTo>
                  <a:cubicBezTo>
                    <a:pt x="381" y="20"/>
                    <a:pt x="381" y="20"/>
                    <a:pt x="381" y="20"/>
                  </a:cubicBezTo>
                  <a:cubicBezTo>
                    <a:pt x="375" y="20"/>
                    <a:pt x="375" y="20"/>
                    <a:pt x="375" y="20"/>
                  </a:cubicBezTo>
                  <a:cubicBezTo>
                    <a:pt x="374" y="20"/>
                    <a:pt x="372" y="20"/>
                    <a:pt x="372" y="24"/>
                  </a:cubicBezTo>
                  <a:cubicBezTo>
                    <a:pt x="372" y="28"/>
                    <a:pt x="374" y="28"/>
                    <a:pt x="375" y="28"/>
                  </a:cubicBezTo>
                  <a:cubicBezTo>
                    <a:pt x="381" y="28"/>
                    <a:pt x="381" y="28"/>
                    <a:pt x="381" y="28"/>
                  </a:cubicBezTo>
                  <a:lnTo>
                    <a:pt x="381" y="58"/>
                  </a:lnTo>
                  <a:close/>
                  <a:moveTo>
                    <a:pt x="357" y="6"/>
                  </a:moveTo>
                  <a:cubicBezTo>
                    <a:pt x="357" y="9"/>
                    <a:pt x="359" y="12"/>
                    <a:pt x="362" y="12"/>
                  </a:cubicBezTo>
                  <a:cubicBezTo>
                    <a:pt x="366" y="12"/>
                    <a:pt x="368" y="10"/>
                    <a:pt x="368" y="6"/>
                  </a:cubicBezTo>
                  <a:cubicBezTo>
                    <a:pt x="368" y="2"/>
                    <a:pt x="365" y="0"/>
                    <a:pt x="362" y="0"/>
                  </a:cubicBezTo>
                  <a:cubicBezTo>
                    <a:pt x="359" y="0"/>
                    <a:pt x="357" y="2"/>
                    <a:pt x="357" y="6"/>
                  </a:cubicBezTo>
                  <a:moveTo>
                    <a:pt x="367" y="24"/>
                  </a:moveTo>
                  <a:cubicBezTo>
                    <a:pt x="367" y="23"/>
                    <a:pt x="367" y="19"/>
                    <a:pt x="362" y="19"/>
                  </a:cubicBezTo>
                  <a:cubicBezTo>
                    <a:pt x="358" y="19"/>
                    <a:pt x="358" y="23"/>
                    <a:pt x="358" y="24"/>
                  </a:cubicBezTo>
                  <a:cubicBezTo>
                    <a:pt x="358" y="69"/>
                    <a:pt x="358" y="69"/>
                    <a:pt x="358" y="69"/>
                  </a:cubicBezTo>
                  <a:cubicBezTo>
                    <a:pt x="358" y="72"/>
                    <a:pt x="360" y="73"/>
                    <a:pt x="363" y="73"/>
                  </a:cubicBezTo>
                  <a:cubicBezTo>
                    <a:pt x="365" y="73"/>
                    <a:pt x="366" y="72"/>
                    <a:pt x="367" y="71"/>
                  </a:cubicBezTo>
                  <a:cubicBezTo>
                    <a:pt x="367" y="71"/>
                    <a:pt x="367" y="70"/>
                    <a:pt x="367" y="69"/>
                  </a:cubicBezTo>
                  <a:lnTo>
                    <a:pt x="367" y="24"/>
                  </a:lnTo>
                  <a:close/>
                  <a:moveTo>
                    <a:pt x="306" y="5"/>
                  </a:moveTo>
                  <a:cubicBezTo>
                    <a:pt x="306" y="3"/>
                    <a:pt x="305" y="0"/>
                    <a:pt x="301" y="0"/>
                  </a:cubicBezTo>
                  <a:cubicBezTo>
                    <a:pt x="296" y="0"/>
                    <a:pt x="296" y="4"/>
                    <a:pt x="296" y="5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6" y="70"/>
                    <a:pt x="297" y="73"/>
                    <a:pt x="301" y="73"/>
                  </a:cubicBezTo>
                  <a:cubicBezTo>
                    <a:pt x="305" y="73"/>
                    <a:pt x="306" y="70"/>
                    <a:pt x="306" y="6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43" y="71"/>
                    <a:pt x="343" y="71"/>
                    <a:pt x="343" y="71"/>
                  </a:cubicBezTo>
                  <a:cubicBezTo>
                    <a:pt x="344" y="72"/>
                    <a:pt x="345" y="73"/>
                    <a:pt x="348" y="73"/>
                  </a:cubicBezTo>
                  <a:cubicBezTo>
                    <a:pt x="351" y="73"/>
                    <a:pt x="353" y="71"/>
                    <a:pt x="353" y="68"/>
                  </a:cubicBezTo>
                  <a:cubicBezTo>
                    <a:pt x="353" y="67"/>
                    <a:pt x="353" y="67"/>
                    <a:pt x="352" y="66"/>
                  </a:cubicBezTo>
                  <a:cubicBezTo>
                    <a:pt x="324" y="31"/>
                    <a:pt x="324" y="31"/>
                    <a:pt x="324" y="31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48" y="7"/>
                    <a:pt x="349" y="6"/>
                    <a:pt x="349" y="5"/>
                  </a:cubicBezTo>
                  <a:cubicBezTo>
                    <a:pt x="349" y="3"/>
                    <a:pt x="347" y="0"/>
                    <a:pt x="344" y="0"/>
                  </a:cubicBezTo>
                  <a:cubicBezTo>
                    <a:pt x="342" y="0"/>
                    <a:pt x="341" y="1"/>
                    <a:pt x="341" y="2"/>
                  </a:cubicBezTo>
                  <a:cubicBezTo>
                    <a:pt x="306" y="37"/>
                    <a:pt x="306" y="37"/>
                    <a:pt x="306" y="37"/>
                  </a:cubicBezTo>
                  <a:lnTo>
                    <a:pt x="306" y="5"/>
                  </a:lnTo>
                  <a:close/>
                  <a:moveTo>
                    <a:pt x="264" y="35"/>
                  </a:moveTo>
                  <a:cubicBezTo>
                    <a:pt x="263" y="35"/>
                    <a:pt x="260" y="35"/>
                    <a:pt x="260" y="39"/>
                  </a:cubicBezTo>
                  <a:cubicBezTo>
                    <a:pt x="260" y="43"/>
                    <a:pt x="263" y="43"/>
                    <a:pt x="264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5" y="43"/>
                    <a:pt x="286" y="42"/>
                    <a:pt x="286" y="39"/>
                  </a:cubicBezTo>
                  <a:cubicBezTo>
                    <a:pt x="286" y="35"/>
                    <a:pt x="283" y="35"/>
                    <a:pt x="282" y="35"/>
                  </a:cubicBezTo>
                  <a:lnTo>
                    <a:pt x="264" y="35"/>
                  </a:lnTo>
                  <a:close/>
                  <a:moveTo>
                    <a:pt x="228" y="66"/>
                  </a:moveTo>
                  <a:cubicBezTo>
                    <a:pt x="223" y="66"/>
                    <a:pt x="219" y="64"/>
                    <a:pt x="217" y="61"/>
                  </a:cubicBezTo>
                  <a:cubicBezTo>
                    <a:pt x="214" y="57"/>
                    <a:pt x="213" y="52"/>
                    <a:pt x="213" y="47"/>
                  </a:cubicBezTo>
                  <a:cubicBezTo>
                    <a:pt x="213" y="42"/>
                    <a:pt x="214" y="36"/>
                    <a:pt x="216" y="33"/>
                  </a:cubicBezTo>
                  <a:cubicBezTo>
                    <a:pt x="220" y="27"/>
                    <a:pt x="226" y="27"/>
                    <a:pt x="228" y="27"/>
                  </a:cubicBezTo>
                  <a:cubicBezTo>
                    <a:pt x="241" y="27"/>
                    <a:pt x="244" y="37"/>
                    <a:pt x="244" y="47"/>
                  </a:cubicBezTo>
                  <a:cubicBezTo>
                    <a:pt x="244" y="50"/>
                    <a:pt x="244" y="56"/>
                    <a:pt x="240" y="61"/>
                  </a:cubicBezTo>
                  <a:cubicBezTo>
                    <a:pt x="237" y="65"/>
                    <a:pt x="233" y="66"/>
                    <a:pt x="228" y="66"/>
                  </a:cubicBezTo>
                  <a:moveTo>
                    <a:pt x="254" y="46"/>
                  </a:moveTo>
                  <a:cubicBezTo>
                    <a:pt x="254" y="29"/>
                    <a:pt x="244" y="19"/>
                    <a:pt x="229" y="19"/>
                  </a:cubicBezTo>
                  <a:cubicBezTo>
                    <a:pt x="224" y="19"/>
                    <a:pt x="216" y="20"/>
                    <a:pt x="210" y="27"/>
                  </a:cubicBezTo>
                  <a:cubicBezTo>
                    <a:pt x="204" y="33"/>
                    <a:pt x="203" y="42"/>
                    <a:pt x="203" y="47"/>
                  </a:cubicBezTo>
                  <a:cubicBezTo>
                    <a:pt x="203" y="50"/>
                    <a:pt x="203" y="60"/>
                    <a:pt x="210" y="67"/>
                  </a:cubicBezTo>
                  <a:cubicBezTo>
                    <a:pt x="216" y="73"/>
                    <a:pt x="223" y="74"/>
                    <a:pt x="228" y="74"/>
                  </a:cubicBezTo>
                  <a:cubicBezTo>
                    <a:pt x="233" y="74"/>
                    <a:pt x="241" y="73"/>
                    <a:pt x="247" y="66"/>
                  </a:cubicBezTo>
                  <a:cubicBezTo>
                    <a:pt x="253" y="60"/>
                    <a:pt x="254" y="51"/>
                    <a:pt x="254" y="46"/>
                  </a:cubicBezTo>
                  <a:moveTo>
                    <a:pt x="182" y="24"/>
                  </a:moveTo>
                  <a:cubicBezTo>
                    <a:pt x="182" y="22"/>
                    <a:pt x="181" y="19"/>
                    <a:pt x="177" y="19"/>
                  </a:cubicBezTo>
                  <a:cubicBezTo>
                    <a:pt x="173" y="19"/>
                    <a:pt x="173" y="22"/>
                    <a:pt x="173" y="24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71"/>
                    <a:pt x="173" y="73"/>
                    <a:pt x="177" y="73"/>
                  </a:cubicBezTo>
                  <a:cubicBezTo>
                    <a:pt x="182" y="73"/>
                    <a:pt x="182" y="71"/>
                    <a:pt x="182" y="6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3"/>
                    <a:pt x="182" y="36"/>
                    <a:pt x="189" y="31"/>
                  </a:cubicBezTo>
                  <a:cubicBezTo>
                    <a:pt x="191" y="29"/>
                    <a:pt x="194" y="29"/>
                    <a:pt x="197" y="28"/>
                  </a:cubicBezTo>
                  <a:cubicBezTo>
                    <a:pt x="198" y="28"/>
                    <a:pt x="201" y="28"/>
                    <a:pt x="201" y="24"/>
                  </a:cubicBezTo>
                  <a:cubicBezTo>
                    <a:pt x="201" y="19"/>
                    <a:pt x="196" y="19"/>
                    <a:pt x="195" y="19"/>
                  </a:cubicBezTo>
                  <a:cubicBezTo>
                    <a:pt x="189" y="19"/>
                    <a:pt x="183" y="23"/>
                    <a:pt x="182" y="29"/>
                  </a:cubicBezTo>
                  <a:lnTo>
                    <a:pt x="182" y="24"/>
                  </a:lnTo>
                  <a:close/>
                  <a:moveTo>
                    <a:pt x="151" y="47"/>
                  </a:moveTo>
                  <a:cubicBezTo>
                    <a:pt x="151" y="49"/>
                    <a:pt x="151" y="60"/>
                    <a:pt x="142" y="65"/>
                  </a:cubicBezTo>
                  <a:cubicBezTo>
                    <a:pt x="140" y="66"/>
                    <a:pt x="138" y="66"/>
                    <a:pt x="136" y="66"/>
                  </a:cubicBezTo>
                  <a:cubicBezTo>
                    <a:pt x="124" y="66"/>
                    <a:pt x="121" y="55"/>
                    <a:pt x="121" y="47"/>
                  </a:cubicBezTo>
                  <a:cubicBezTo>
                    <a:pt x="121" y="44"/>
                    <a:pt x="122" y="42"/>
                    <a:pt x="122" y="40"/>
                  </a:cubicBezTo>
                  <a:cubicBezTo>
                    <a:pt x="123" y="32"/>
                    <a:pt x="127" y="27"/>
                    <a:pt x="135" y="27"/>
                  </a:cubicBezTo>
                  <a:cubicBezTo>
                    <a:pt x="139" y="27"/>
                    <a:pt x="144" y="28"/>
                    <a:pt x="148" y="33"/>
                  </a:cubicBezTo>
                  <a:cubicBezTo>
                    <a:pt x="150" y="37"/>
                    <a:pt x="151" y="42"/>
                    <a:pt x="151" y="47"/>
                  </a:cubicBezTo>
                  <a:moveTo>
                    <a:pt x="160" y="5"/>
                  </a:moveTo>
                  <a:cubicBezTo>
                    <a:pt x="160" y="3"/>
                    <a:pt x="159" y="2"/>
                    <a:pt x="157" y="1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3" y="0"/>
                    <a:pt x="152" y="1"/>
                    <a:pt x="151" y="3"/>
                  </a:cubicBezTo>
                  <a:cubicBezTo>
                    <a:pt x="151" y="3"/>
                    <a:pt x="151" y="4"/>
                    <a:pt x="151" y="5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49" y="25"/>
                    <a:pt x="145" y="19"/>
                    <a:pt x="134" y="19"/>
                  </a:cubicBezTo>
                  <a:cubicBezTo>
                    <a:pt x="117" y="19"/>
                    <a:pt x="112" y="33"/>
                    <a:pt x="112" y="46"/>
                  </a:cubicBezTo>
                  <a:cubicBezTo>
                    <a:pt x="112" y="61"/>
                    <a:pt x="118" y="74"/>
                    <a:pt x="134" y="74"/>
                  </a:cubicBezTo>
                  <a:cubicBezTo>
                    <a:pt x="139" y="74"/>
                    <a:pt x="143" y="73"/>
                    <a:pt x="146" y="71"/>
                  </a:cubicBezTo>
                  <a:cubicBezTo>
                    <a:pt x="149" y="69"/>
                    <a:pt x="150" y="68"/>
                    <a:pt x="151" y="67"/>
                  </a:cubicBezTo>
                  <a:cubicBezTo>
                    <a:pt x="151" y="69"/>
                    <a:pt x="151" y="70"/>
                    <a:pt x="151" y="71"/>
                  </a:cubicBezTo>
                  <a:cubicBezTo>
                    <a:pt x="151" y="72"/>
                    <a:pt x="153" y="73"/>
                    <a:pt x="155" y="73"/>
                  </a:cubicBezTo>
                  <a:cubicBezTo>
                    <a:pt x="159" y="73"/>
                    <a:pt x="160" y="70"/>
                    <a:pt x="160" y="69"/>
                  </a:cubicBezTo>
                  <a:lnTo>
                    <a:pt x="160" y="5"/>
                  </a:lnTo>
                  <a:close/>
                  <a:moveTo>
                    <a:pt x="73" y="22"/>
                  </a:moveTo>
                  <a:cubicBezTo>
                    <a:pt x="73" y="21"/>
                    <a:pt x="72" y="19"/>
                    <a:pt x="69" y="19"/>
                  </a:cubicBezTo>
                  <a:cubicBezTo>
                    <a:pt x="66" y="19"/>
                    <a:pt x="64" y="21"/>
                    <a:pt x="64" y="24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7"/>
                    <a:pt x="81" y="78"/>
                    <a:pt x="79" y="80"/>
                  </a:cubicBezTo>
                  <a:cubicBezTo>
                    <a:pt x="78" y="82"/>
                    <a:pt x="75" y="83"/>
                    <a:pt x="73" y="83"/>
                  </a:cubicBezTo>
                  <a:cubicBezTo>
                    <a:pt x="72" y="83"/>
                    <a:pt x="69" y="82"/>
                    <a:pt x="69" y="82"/>
                  </a:cubicBezTo>
                  <a:cubicBezTo>
                    <a:pt x="68" y="82"/>
                    <a:pt x="67" y="82"/>
                    <a:pt x="67" y="83"/>
                  </a:cubicBezTo>
                  <a:cubicBezTo>
                    <a:pt x="66" y="83"/>
                    <a:pt x="66" y="85"/>
                    <a:pt x="66" y="86"/>
                  </a:cubicBezTo>
                  <a:cubicBezTo>
                    <a:pt x="66" y="90"/>
                    <a:pt x="68" y="91"/>
                    <a:pt x="73" y="91"/>
                  </a:cubicBezTo>
                  <a:cubicBezTo>
                    <a:pt x="85" y="91"/>
                    <a:pt x="88" y="84"/>
                    <a:pt x="91" y="74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4"/>
                    <a:pt x="108" y="24"/>
                  </a:cubicBezTo>
                  <a:cubicBezTo>
                    <a:pt x="108" y="21"/>
                    <a:pt x="106" y="19"/>
                    <a:pt x="103" y="19"/>
                  </a:cubicBezTo>
                  <a:cubicBezTo>
                    <a:pt x="100" y="19"/>
                    <a:pt x="99" y="21"/>
                    <a:pt x="99" y="22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8"/>
                    <a:pt x="89" y="53"/>
                    <a:pt x="89" y="54"/>
                  </a:cubicBezTo>
                  <a:cubicBezTo>
                    <a:pt x="88" y="57"/>
                    <a:pt x="87" y="59"/>
                    <a:pt x="87" y="62"/>
                  </a:cubicBezTo>
                  <a:cubicBezTo>
                    <a:pt x="86" y="60"/>
                    <a:pt x="86" y="58"/>
                    <a:pt x="85" y="54"/>
                  </a:cubicBezTo>
                  <a:lnTo>
                    <a:pt x="73" y="22"/>
                  </a:lnTo>
                  <a:close/>
                  <a:moveTo>
                    <a:pt x="47" y="69"/>
                  </a:moveTo>
                  <a:cubicBezTo>
                    <a:pt x="47" y="70"/>
                    <a:pt x="48" y="73"/>
                    <a:pt x="52" y="73"/>
                  </a:cubicBezTo>
                  <a:cubicBezTo>
                    <a:pt x="54" y="73"/>
                    <a:pt x="56" y="72"/>
                    <a:pt x="56" y="71"/>
                  </a:cubicBezTo>
                  <a:cubicBezTo>
                    <a:pt x="57" y="70"/>
                    <a:pt x="57" y="70"/>
                    <a:pt x="57" y="6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6" y="0"/>
                    <a:pt x="52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7" y="3"/>
                    <a:pt x="47" y="4"/>
                    <a:pt x="47" y="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1" y="0"/>
                    <a:pt x="0" y="4"/>
                    <a:pt x="0" y="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2"/>
                    <a:pt x="3" y="73"/>
                  </a:cubicBezTo>
                  <a:cubicBezTo>
                    <a:pt x="3" y="73"/>
                    <a:pt x="4" y="73"/>
                    <a:pt x="5" y="73"/>
                  </a:cubicBezTo>
                  <a:cubicBezTo>
                    <a:pt x="9" y="73"/>
                    <a:pt x="10" y="70"/>
                    <a:pt x="10" y="6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7" y="6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28B5FFB-98B0-4849-9E8F-1CE8E3883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3213" y="6146800"/>
              <a:ext cx="1274763" cy="330200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White Frame">
            <a:extLst>
              <a:ext uri="{FF2B5EF4-FFF2-40B4-BE49-F238E27FC236}">
                <a16:creationId xmlns:a16="http://schemas.microsoft.com/office/drawing/2014/main" id="{7843285F-0DD3-4191-B086-35A68CA43A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13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Navina">
            <a:extLst>
              <a:ext uri="{FF2B5EF4-FFF2-40B4-BE49-F238E27FC236}">
                <a16:creationId xmlns:a16="http://schemas.microsoft.com/office/drawing/2014/main" id="{88703749-B591-4C0F-BD0A-30AE1D4E53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45752" y="6146800"/>
            <a:ext cx="1420812" cy="331787"/>
          </a:xfrm>
          <a:custGeom>
            <a:avLst/>
            <a:gdLst>
              <a:gd name="T0" fmla="*/ 425 w 445"/>
              <a:gd name="T1" fmla="*/ 4 h 102"/>
              <a:gd name="T2" fmla="*/ 416 w 445"/>
              <a:gd name="T3" fmla="*/ 7 h 102"/>
              <a:gd name="T4" fmla="*/ 419 w 445"/>
              <a:gd name="T5" fmla="*/ 7 h 102"/>
              <a:gd name="T6" fmla="*/ 436 w 445"/>
              <a:gd name="T7" fmla="*/ 19 h 102"/>
              <a:gd name="T8" fmla="*/ 427 w 445"/>
              <a:gd name="T9" fmla="*/ 23 h 102"/>
              <a:gd name="T10" fmla="*/ 430 w 445"/>
              <a:gd name="T11" fmla="*/ 8 h 102"/>
              <a:gd name="T12" fmla="*/ 437 w 445"/>
              <a:gd name="T13" fmla="*/ 23 h 102"/>
              <a:gd name="T14" fmla="*/ 442 w 445"/>
              <a:gd name="T15" fmla="*/ 11 h 102"/>
              <a:gd name="T16" fmla="*/ 445 w 445"/>
              <a:gd name="T17" fmla="*/ 4 h 102"/>
              <a:gd name="T18" fmla="*/ 366 w 445"/>
              <a:gd name="T19" fmla="*/ 86 h 102"/>
              <a:gd name="T20" fmla="*/ 388 w 445"/>
              <a:gd name="T21" fmla="*/ 65 h 102"/>
              <a:gd name="T22" fmla="*/ 409 w 445"/>
              <a:gd name="T23" fmla="*/ 33 h 102"/>
              <a:gd name="T24" fmla="*/ 360 w 445"/>
              <a:gd name="T25" fmla="*/ 51 h 102"/>
              <a:gd name="T26" fmla="*/ 392 w 445"/>
              <a:gd name="T27" fmla="*/ 49 h 102"/>
              <a:gd name="T28" fmla="*/ 342 w 445"/>
              <a:gd name="T29" fmla="*/ 70 h 102"/>
              <a:gd name="T30" fmla="*/ 377 w 445"/>
              <a:gd name="T31" fmla="*/ 96 h 102"/>
              <a:gd name="T32" fmla="*/ 403 w 445"/>
              <a:gd name="T33" fmla="*/ 86 h 102"/>
              <a:gd name="T34" fmla="*/ 332 w 445"/>
              <a:gd name="T35" fmla="*/ 31 h 102"/>
              <a:gd name="T36" fmla="*/ 293 w 445"/>
              <a:gd name="T37" fmla="*/ 28 h 102"/>
              <a:gd name="T38" fmla="*/ 276 w 445"/>
              <a:gd name="T39" fmla="*/ 40 h 102"/>
              <a:gd name="T40" fmla="*/ 270 w 445"/>
              <a:gd name="T41" fmla="*/ 101 h 102"/>
              <a:gd name="T42" fmla="*/ 290 w 445"/>
              <a:gd name="T43" fmla="*/ 60 h 102"/>
              <a:gd name="T44" fmla="*/ 315 w 445"/>
              <a:gd name="T45" fmla="*/ 50 h 102"/>
              <a:gd name="T46" fmla="*/ 306 w 445"/>
              <a:gd name="T47" fmla="*/ 98 h 102"/>
              <a:gd name="T48" fmla="*/ 326 w 445"/>
              <a:gd name="T49" fmla="*/ 88 h 102"/>
              <a:gd name="T50" fmla="*/ 271 w 445"/>
              <a:gd name="T51" fmla="*/ 10 h 102"/>
              <a:gd name="T52" fmla="*/ 258 w 445"/>
              <a:gd name="T53" fmla="*/ 21 h 102"/>
              <a:gd name="T54" fmla="*/ 237 w 445"/>
              <a:gd name="T55" fmla="*/ 101 h 102"/>
              <a:gd name="T56" fmla="*/ 263 w 445"/>
              <a:gd name="T57" fmla="*/ 40 h 102"/>
              <a:gd name="T58" fmla="*/ 248 w 445"/>
              <a:gd name="T59" fmla="*/ 30 h 102"/>
              <a:gd name="T60" fmla="*/ 198 w 445"/>
              <a:gd name="T61" fmla="*/ 40 h 102"/>
              <a:gd name="T62" fmla="*/ 177 w 445"/>
              <a:gd name="T63" fmla="*/ 44 h 102"/>
              <a:gd name="T64" fmla="*/ 207 w 445"/>
              <a:gd name="T65" fmla="*/ 89 h 102"/>
              <a:gd name="T66" fmla="*/ 230 w 445"/>
              <a:gd name="T67" fmla="*/ 28 h 102"/>
              <a:gd name="T68" fmla="*/ 197 w 445"/>
              <a:gd name="T69" fmla="*/ 78 h 102"/>
              <a:gd name="T70" fmla="*/ 141 w 445"/>
              <a:gd name="T71" fmla="*/ 77 h 102"/>
              <a:gd name="T72" fmla="*/ 114 w 445"/>
              <a:gd name="T73" fmla="*/ 78 h 102"/>
              <a:gd name="T74" fmla="*/ 141 w 445"/>
              <a:gd name="T75" fmla="*/ 77 h 102"/>
              <a:gd name="T76" fmla="*/ 144 w 445"/>
              <a:gd name="T77" fmla="*/ 27 h 102"/>
              <a:gd name="T78" fmla="*/ 124 w 445"/>
              <a:gd name="T79" fmla="*/ 47 h 102"/>
              <a:gd name="T80" fmla="*/ 136 w 445"/>
              <a:gd name="T81" fmla="*/ 54 h 102"/>
              <a:gd name="T82" fmla="*/ 94 w 445"/>
              <a:gd name="T83" fmla="*/ 79 h 102"/>
              <a:gd name="T84" fmla="*/ 137 w 445"/>
              <a:gd name="T85" fmla="*/ 93 h 102"/>
              <a:gd name="T86" fmla="*/ 167 w 445"/>
              <a:gd name="T87" fmla="*/ 56 h 102"/>
              <a:gd name="T88" fmla="*/ 26 w 445"/>
              <a:gd name="T89" fmla="*/ 6 h 102"/>
              <a:gd name="T90" fmla="*/ 3 w 445"/>
              <a:gd name="T91" fmla="*/ 98 h 102"/>
              <a:gd name="T92" fmla="*/ 34 w 445"/>
              <a:gd name="T93" fmla="*/ 46 h 102"/>
              <a:gd name="T94" fmla="*/ 64 w 445"/>
              <a:gd name="T95" fmla="*/ 101 h 102"/>
              <a:gd name="T96" fmla="*/ 99 w 445"/>
              <a:gd name="T97" fmla="*/ 2 h 102"/>
              <a:gd name="T98" fmla="*/ 81 w 445"/>
              <a:gd name="T99" fmla="*/ 14 h 102"/>
              <a:gd name="T100" fmla="*/ 67 w 445"/>
              <a:gd name="T101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5" h="102">
                <a:moveTo>
                  <a:pt x="419" y="7"/>
                </a:moveTo>
                <a:cubicBezTo>
                  <a:pt x="425" y="7"/>
                  <a:pt x="425" y="7"/>
                  <a:pt x="425" y="7"/>
                </a:cubicBezTo>
                <a:cubicBezTo>
                  <a:pt x="425" y="4"/>
                  <a:pt x="425" y="4"/>
                  <a:pt x="425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10" y="7"/>
                  <a:pt x="410" y="7"/>
                  <a:pt x="410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23"/>
                  <a:pt x="416" y="23"/>
                  <a:pt x="416" y="23"/>
                </a:cubicBezTo>
                <a:cubicBezTo>
                  <a:pt x="419" y="23"/>
                  <a:pt x="419" y="23"/>
                  <a:pt x="419" y="23"/>
                </a:cubicBezTo>
                <a:lnTo>
                  <a:pt x="419" y="7"/>
                </a:lnTo>
                <a:close/>
                <a:moveTo>
                  <a:pt x="445" y="4"/>
                </a:moveTo>
                <a:cubicBezTo>
                  <a:pt x="440" y="4"/>
                  <a:pt x="440" y="4"/>
                  <a:pt x="440" y="4"/>
                </a:cubicBezTo>
                <a:cubicBezTo>
                  <a:pt x="436" y="19"/>
                  <a:pt x="436" y="19"/>
                  <a:pt x="436" y="19"/>
                </a:cubicBezTo>
                <a:cubicBezTo>
                  <a:pt x="431" y="4"/>
                  <a:pt x="431" y="4"/>
                  <a:pt x="431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427" y="23"/>
                  <a:pt x="427" y="23"/>
                  <a:pt x="427" y="23"/>
                </a:cubicBezTo>
                <a:cubicBezTo>
                  <a:pt x="430" y="23"/>
                  <a:pt x="430" y="23"/>
                  <a:pt x="430" y="23"/>
                </a:cubicBezTo>
                <a:cubicBezTo>
                  <a:pt x="430" y="11"/>
                  <a:pt x="430" y="11"/>
                  <a:pt x="430" y="11"/>
                </a:cubicBezTo>
                <a:cubicBezTo>
                  <a:pt x="430" y="10"/>
                  <a:pt x="430" y="9"/>
                  <a:pt x="430" y="8"/>
                </a:cubicBezTo>
                <a:cubicBezTo>
                  <a:pt x="430" y="10"/>
                  <a:pt x="430" y="10"/>
                  <a:pt x="431" y="11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7" y="23"/>
                  <a:pt x="437" y="23"/>
                  <a:pt x="437" y="23"/>
                </a:cubicBezTo>
                <a:cubicBezTo>
                  <a:pt x="441" y="11"/>
                  <a:pt x="441" y="11"/>
                  <a:pt x="441" y="11"/>
                </a:cubicBezTo>
                <a:cubicBezTo>
                  <a:pt x="442" y="9"/>
                  <a:pt x="442" y="9"/>
                  <a:pt x="442" y="8"/>
                </a:cubicBezTo>
                <a:cubicBezTo>
                  <a:pt x="442" y="8"/>
                  <a:pt x="442" y="10"/>
                  <a:pt x="442" y="11"/>
                </a:cubicBezTo>
                <a:cubicBezTo>
                  <a:pt x="442" y="23"/>
                  <a:pt x="442" y="23"/>
                  <a:pt x="442" y="23"/>
                </a:cubicBezTo>
                <a:cubicBezTo>
                  <a:pt x="445" y="23"/>
                  <a:pt x="445" y="23"/>
                  <a:pt x="445" y="23"/>
                </a:cubicBezTo>
                <a:lnTo>
                  <a:pt x="445" y="4"/>
                </a:lnTo>
                <a:close/>
                <a:moveTo>
                  <a:pt x="385" y="77"/>
                </a:moveTo>
                <a:cubicBezTo>
                  <a:pt x="384" y="78"/>
                  <a:pt x="381" y="81"/>
                  <a:pt x="375" y="84"/>
                </a:cubicBezTo>
                <a:cubicBezTo>
                  <a:pt x="371" y="86"/>
                  <a:pt x="368" y="86"/>
                  <a:pt x="366" y="86"/>
                </a:cubicBezTo>
                <a:cubicBezTo>
                  <a:pt x="361" y="86"/>
                  <a:pt x="358" y="83"/>
                  <a:pt x="359" y="78"/>
                </a:cubicBezTo>
                <a:cubicBezTo>
                  <a:pt x="361" y="71"/>
                  <a:pt x="368" y="70"/>
                  <a:pt x="374" y="69"/>
                </a:cubicBezTo>
                <a:cubicBezTo>
                  <a:pt x="384" y="67"/>
                  <a:pt x="385" y="66"/>
                  <a:pt x="388" y="65"/>
                </a:cubicBezTo>
                <a:lnTo>
                  <a:pt x="385" y="77"/>
                </a:lnTo>
                <a:close/>
                <a:moveTo>
                  <a:pt x="411" y="56"/>
                </a:moveTo>
                <a:cubicBezTo>
                  <a:pt x="413" y="49"/>
                  <a:pt x="415" y="40"/>
                  <a:pt x="409" y="33"/>
                </a:cubicBezTo>
                <a:cubicBezTo>
                  <a:pt x="406" y="30"/>
                  <a:pt x="401" y="27"/>
                  <a:pt x="388" y="27"/>
                </a:cubicBezTo>
                <a:cubicBezTo>
                  <a:pt x="365" y="27"/>
                  <a:pt x="355" y="36"/>
                  <a:pt x="354" y="43"/>
                </a:cubicBezTo>
                <a:cubicBezTo>
                  <a:pt x="352" y="48"/>
                  <a:pt x="356" y="51"/>
                  <a:pt x="360" y="51"/>
                </a:cubicBezTo>
                <a:cubicBezTo>
                  <a:pt x="364" y="51"/>
                  <a:pt x="368" y="48"/>
                  <a:pt x="369" y="47"/>
                </a:cubicBezTo>
                <a:cubicBezTo>
                  <a:pt x="372" y="45"/>
                  <a:pt x="374" y="42"/>
                  <a:pt x="382" y="42"/>
                </a:cubicBezTo>
                <a:cubicBezTo>
                  <a:pt x="385" y="42"/>
                  <a:pt x="394" y="42"/>
                  <a:pt x="392" y="49"/>
                </a:cubicBezTo>
                <a:cubicBezTo>
                  <a:pt x="391" y="52"/>
                  <a:pt x="388" y="53"/>
                  <a:pt x="381" y="54"/>
                </a:cubicBezTo>
                <a:cubicBezTo>
                  <a:pt x="364" y="57"/>
                  <a:pt x="358" y="58"/>
                  <a:pt x="352" y="62"/>
                </a:cubicBezTo>
                <a:cubicBezTo>
                  <a:pt x="349" y="63"/>
                  <a:pt x="345" y="65"/>
                  <a:pt x="342" y="70"/>
                </a:cubicBezTo>
                <a:cubicBezTo>
                  <a:pt x="341" y="72"/>
                  <a:pt x="339" y="75"/>
                  <a:pt x="338" y="79"/>
                </a:cubicBezTo>
                <a:cubicBezTo>
                  <a:pt x="335" y="93"/>
                  <a:pt x="342" y="102"/>
                  <a:pt x="357" y="102"/>
                </a:cubicBezTo>
                <a:cubicBezTo>
                  <a:pt x="363" y="102"/>
                  <a:pt x="370" y="100"/>
                  <a:pt x="377" y="96"/>
                </a:cubicBezTo>
                <a:cubicBezTo>
                  <a:pt x="379" y="95"/>
                  <a:pt x="380" y="94"/>
                  <a:pt x="382" y="93"/>
                </a:cubicBezTo>
                <a:cubicBezTo>
                  <a:pt x="382" y="96"/>
                  <a:pt x="382" y="101"/>
                  <a:pt x="389" y="101"/>
                </a:cubicBezTo>
                <a:cubicBezTo>
                  <a:pt x="399" y="101"/>
                  <a:pt x="401" y="91"/>
                  <a:pt x="403" y="86"/>
                </a:cubicBezTo>
                <a:lnTo>
                  <a:pt x="411" y="56"/>
                </a:lnTo>
                <a:close/>
                <a:moveTo>
                  <a:pt x="336" y="53"/>
                </a:moveTo>
                <a:cubicBezTo>
                  <a:pt x="338" y="47"/>
                  <a:pt x="339" y="38"/>
                  <a:pt x="332" y="31"/>
                </a:cubicBezTo>
                <a:cubicBezTo>
                  <a:pt x="329" y="29"/>
                  <a:pt x="325" y="27"/>
                  <a:pt x="319" y="27"/>
                </a:cubicBezTo>
                <a:cubicBezTo>
                  <a:pt x="307" y="27"/>
                  <a:pt x="300" y="34"/>
                  <a:pt x="297" y="37"/>
                </a:cubicBezTo>
                <a:cubicBezTo>
                  <a:pt x="297" y="34"/>
                  <a:pt x="297" y="30"/>
                  <a:pt x="293" y="28"/>
                </a:cubicBezTo>
                <a:cubicBezTo>
                  <a:pt x="291" y="28"/>
                  <a:pt x="290" y="28"/>
                  <a:pt x="289" y="28"/>
                </a:cubicBezTo>
                <a:cubicBezTo>
                  <a:pt x="286" y="28"/>
                  <a:pt x="283" y="29"/>
                  <a:pt x="282" y="30"/>
                </a:cubicBezTo>
                <a:cubicBezTo>
                  <a:pt x="278" y="33"/>
                  <a:pt x="277" y="36"/>
                  <a:pt x="276" y="40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92"/>
                  <a:pt x="260" y="98"/>
                  <a:pt x="266" y="100"/>
                </a:cubicBezTo>
                <a:cubicBezTo>
                  <a:pt x="267" y="101"/>
                  <a:pt x="268" y="101"/>
                  <a:pt x="270" y="101"/>
                </a:cubicBezTo>
                <a:cubicBezTo>
                  <a:pt x="272" y="101"/>
                  <a:pt x="275" y="100"/>
                  <a:pt x="278" y="98"/>
                </a:cubicBezTo>
                <a:cubicBezTo>
                  <a:pt x="281" y="95"/>
                  <a:pt x="282" y="92"/>
                  <a:pt x="283" y="89"/>
                </a:cubicBezTo>
                <a:cubicBezTo>
                  <a:pt x="290" y="60"/>
                  <a:pt x="290" y="60"/>
                  <a:pt x="290" y="60"/>
                </a:cubicBezTo>
                <a:cubicBezTo>
                  <a:pt x="291" y="56"/>
                  <a:pt x="293" y="50"/>
                  <a:pt x="299" y="46"/>
                </a:cubicBezTo>
                <a:cubicBezTo>
                  <a:pt x="302" y="45"/>
                  <a:pt x="304" y="44"/>
                  <a:pt x="307" y="44"/>
                </a:cubicBezTo>
                <a:cubicBezTo>
                  <a:pt x="311" y="44"/>
                  <a:pt x="314" y="46"/>
                  <a:pt x="315" y="50"/>
                </a:cubicBezTo>
                <a:cubicBezTo>
                  <a:pt x="316" y="52"/>
                  <a:pt x="315" y="55"/>
                  <a:pt x="314" y="5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91"/>
                  <a:pt x="304" y="95"/>
                  <a:pt x="306" y="98"/>
                </a:cubicBezTo>
                <a:cubicBezTo>
                  <a:pt x="307" y="99"/>
                  <a:pt x="309" y="101"/>
                  <a:pt x="313" y="101"/>
                </a:cubicBezTo>
                <a:cubicBezTo>
                  <a:pt x="317" y="101"/>
                  <a:pt x="320" y="99"/>
                  <a:pt x="322" y="97"/>
                </a:cubicBezTo>
                <a:cubicBezTo>
                  <a:pt x="325" y="95"/>
                  <a:pt x="326" y="91"/>
                  <a:pt x="326" y="88"/>
                </a:cubicBezTo>
                <a:lnTo>
                  <a:pt x="336" y="53"/>
                </a:lnTo>
                <a:close/>
                <a:moveTo>
                  <a:pt x="258" y="21"/>
                </a:moveTo>
                <a:cubicBezTo>
                  <a:pt x="264" y="21"/>
                  <a:pt x="269" y="16"/>
                  <a:pt x="271" y="10"/>
                </a:cubicBezTo>
                <a:cubicBezTo>
                  <a:pt x="273" y="5"/>
                  <a:pt x="269" y="0"/>
                  <a:pt x="264" y="0"/>
                </a:cubicBezTo>
                <a:cubicBezTo>
                  <a:pt x="258" y="0"/>
                  <a:pt x="252" y="5"/>
                  <a:pt x="251" y="10"/>
                </a:cubicBezTo>
                <a:cubicBezTo>
                  <a:pt x="250" y="16"/>
                  <a:pt x="253" y="21"/>
                  <a:pt x="258" y="21"/>
                </a:cubicBezTo>
                <a:moveTo>
                  <a:pt x="230" y="88"/>
                </a:moveTo>
                <a:cubicBezTo>
                  <a:pt x="229" y="92"/>
                  <a:pt x="228" y="98"/>
                  <a:pt x="233" y="100"/>
                </a:cubicBezTo>
                <a:cubicBezTo>
                  <a:pt x="234" y="100"/>
                  <a:pt x="235" y="101"/>
                  <a:pt x="237" y="101"/>
                </a:cubicBezTo>
                <a:cubicBezTo>
                  <a:pt x="240" y="101"/>
                  <a:pt x="243" y="100"/>
                  <a:pt x="246" y="97"/>
                </a:cubicBezTo>
                <a:cubicBezTo>
                  <a:pt x="248" y="94"/>
                  <a:pt x="249" y="91"/>
                  <a:pt x="250" y="88"/>
                </a:cubicBezTo>
                <a:cubicBezTo>
                  <a:pt x="263" y="40"/>
                  <a:pt x="263" y="40"/>
                  <a:pt x="263" y="40"/>
                </a:cubicBezTo>
                <a:cubicBezTo>
                  <a:pt x="264" y="36"/>
                  <a:pt x="265" y="31"/>
                  <a:pt x="260" y="29"/>
                </a:cubicBezTo>
                <a:cubicBezTo>
                  <a:pt x="259" y="28"/>
                  <a:pt x="258" y="28"/>
                  <a:pt x="256" y="28"/>
                </a:cubicBezTo>
                <a:cubicBezTo>
                  <a:pt x="253" y="28"/>
                  <a:pt x="250" y="29"/>
                  <a:pt x="248" y="30"/>
                </a:cubicBezTo>
                <a:cubicBezTo>
                  <a:pt x="246" y="32"/>
                  <a:pt x="245" y="34"/>
                  <a:pt x="243" y="40"/>
                </a:cubicBezTo>
                <a:lnTo>
                  <a:pt x="230" y="88"/>
                </a:lnTo>
                <a:close/>
                <a:moveTo>
                  <a:pt x="198" y="40"/>
                </a:moveTo>
                <a:cubicBezTo>
                  <a:pt x="198" y="35"/>
                  <a:pt x="198" y="28"/>
                  <a:pt x="190" y="28"/>
                </a:cubicBezTo>
                <a:cubicBezTo>
                  <a:pt x="186" y="28"/>
                  <a:pt x="179" y="31"/>
                  <a:pt x="177" y="38"/>
                </a:cubicBezTo>
                <a:cubicBezTo>
                  <a:pt x="177" y="40"/>
                  <a:pt x="177" y="42"/>
                  <a:pt x="177" y="44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81" y="98"/>
                  <a:pt x="181" y="101"/>
                  <a:pt x="190" y="101"/>
                </a:cubicBezTo>
                <a:cubicBezTo>
                  <a:pt x="200" y="101"/>
                  <a:pt x="202" y="98"/>
                  <a:pt x="207" y="89"/>
                </a:cubicBezTo>
                <a:cubicBezTo>
                  <a:pt x="235" y="43"/>
                  <a:pt x="235" y="43"/>
                  <a:pt x="235" y="43"/>
                </a:cubicBezTo>
                <a:cubicBezTo>
                  <a:pt x="236" y="41"/>
                  <a:pt x="237" y="39"/>
                  <a:pt x="238" y="37"/>
                </a:cubicBezTo>
                <a:cubicBezTo>
                  <a:pt x="239" y="31"/>
                  <a:pt x="235" y="28"/>
                  <a:pt x="230" y="28"/>
                </a:cubicBezTo>
                <a:cubicBezTo>
                  <a:pt x="223" y="28"/>
                  <a:pt x="220" y="34"/>
                  <a:pt x="217" y="38"/>
                </a:cubicBezTo>
                <a:cubicBezTo>
                  <a:pt x="202" y="67"/>
                  <a:pt x="202" y="67"/>
                  <a:pt x="202" y="67"/>
                </a:cubicBezTo>
                <a:cubicBezTo>
                  <a:pt x="199" y="72"/>
                  <a:pt x="198" y="73"/>
                  <a:pt x="197" y="78"/>
                </a:cubicBezTo>
                <a:cubicBezTo>
                  <a:pt x="197" y="75"/>
                  <a:pt x="197" y="72"/>
                  <a:pt x="197" y="68"/>
                </a:cubicBezTo>
                <a:lnTo>
                  <a:pt x="198" y="40"/>
                </a:lnTo>
                <a:close/>
                <a:moveTo>
                  <a:pt x="141" y="77"/>
                </a:moveTo>
                <a:cubicBezTo>
                  <a:pt x="139" y="78"/>
                  <a:pt x="137" y="81"/>
                  <a:pt x="131" y="84"/>
                </a:cubicBezTo>
                <a:cubicBezTo>
                  <a:pt x="127" y="86"/>
                  <a:pt x="124" y="86"/>
                  <a:pt x="122" y="86"/>
                </a:cubicBezTo>
                <a:cubicBezTo>
                  <a:pt x="116" y="86"/>
                  <a:pt x="113" y="83"/>
                  <a:pt x="114" y="78"/>
                </a:cubicBezTo>
                <a:cubicBezTo>
                  <a:pt x="116" y="71"/>
                  <a:pt x="124" y="70"/>
                  <a:pt x="130" y="69"/>
                </a:cubicBezTo>
                <a:cubicBezTo>
                  <a:pt x="140" y="67"/>
                  <a:pt x="141" y="66"/>
                  <a:pt x="144" y="65"/>
                </a:cubicBezTo>
                <a:lnTo>
                  <a:pt x="141" y="77"/>
                </a:lnTo>
                <a:close/>
                <a:moveTo>
                  <a:pt x="167" y="56"/>
                </a:moveTo>
                <a:cubicBezTo>
                  <a:pt x="168" y="49"/>
                  <a:pt x="171" y="40"/>
                  <a:pt x="165" y="33"/>
                </a:cubicBezTo>
                <a:cubicBezTo>
                  <a:pt x="162" y="30"/>
                  <a:pt x="156" y="27"/>
                  <a:pt x="144" y="27"/>
                </a:cubicBezTo>
                <a:cubicBezTo>
                  <a:pt x="121" y="27"/>
                  <a:pt x="111" y="36"/>
                  <a:pt x="109" y="43"/>
                </a:cubicBezTo>
                <a:cubicBezTo>
                  <a:pt x="108" y="48"/>
                  <a:pt x="112" y="51"/>
                  <a:pt x="116" y="51"/>
                </a:cubicBezTo>
                <a:cubicBezTo>
                  <a:pt x="120" y="51"/>
                  <a:pt x="123" y="48"/>
                  <a:pt x="124" y="47"/>
                </a:cubicBezTo>
                <a:cubicBezTo>
                  <a:pt x="127" y="45"/>
                  <a:pt x="130" y="42"/>
                  <a:pt x="138" y="42"/>
                </a:cubicBezTo>
                <a:cubicBezTo>
                  <a:pt x="140" y="42"/>
                  <a:pt x="149" y="42"/>
                  <a:pt x="148" y="49"/>
                </a:cubicBezTo>
                <a:cubicBezTo>
                  <a:pt x="147" y="52"/>
                  <a:pt x="143" y="53"/>
                  <a:pt x="136" y="54"/>
                </a:cubicBezTo>
                <a:cubicBezTo>
                  <a:pt x="120" y="57"/>
                  <a:pt x="114" y="58"/>
                  <a:pt x="107" y="62"/>
                </a:cubicBezTo>
                <a:cubicBezTo>
                  <a:pt x="105" y="63"/>
                  <a:pt x="101" y="65"/>
                  <a:pt x="98" y="70"/>
                </a:cubicBezTo>
                <a:cubicBezTo>
                  <a:pt x="96" y="72"/>
                  <a:pt x="95" y="75"/>
                  <a:pt x="94" y="79"/>
                </a:cubicBezTo>
                <a:cubicBezTo>
                  <a:pt x="90" y="93"/>
                  <a:pt x="97" y="102"/>
                  <a:pt x="113" y="102"/>
                </a:cubicBezTo>
                <a:cubicBezTo>
                  <a:pt x="119" y="102"/>
                  <a:pt x="126" y="100"/>
                  <a:pt x="132" y="96"/>
                </a:cubicBezTo>
                <a:cubicBezTo>
                  <a:pt x="134" y="95"/>
                  <a:pt x="135" y="94"/>
                  <a:pt x="137" y="93"/>
                </a:cubicBezTo>
                <a:cubicBezTo>
                  <a:pt x="138" y="96"/>
                  <a:pt x="138" y="101"/>
                  <a:pt x="145" y="101"/>
                </a:cubicBezTo>
                <a:cubicBezTo>
                  <a:pt x="154" y="101"/>
                  <a:pt x="157" y="91"/>
                  <a:pt x="159" y="86"/>
                </a:cubicBezTo>
                <a:lnTo>
                  <a:pt x="167" y="56"/>
                </a:lnTo>
                <a:close/>
                <a:moveTo>
                  <a:pt x="49" y="9"/>
                </a:moveTo>
                <a:cubicBezTo>
                  <a:pt x="48" y="4"/>
                  <a:pt x="46" y="1"/>
                  <a:pt x="38" y="1"/>
                </a:cubicBezTo>
                <a:cubicBezTo>
                  <a:pt x="34" y="1"/>
                  <a:pt x="29" y="3"/>
                  <a:pt x="26" y="6"/>
                </a:cubicBezTo>
                <a:cubicBezTo>
                  <a:pt x="23" y="9"/>
                  <a:pt x="23" y="12"/>
                  <a:pt x="22" y="16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91"/>
                  <a:pt x="0" y="95"/>
                  <a:pt x="3" y="98"/>
                </a:cubicBezTo>
                <a:cubicBezTo>
                  <a:pt x="3" y="99"/>
                  <a:pt x="5" y="101"/>
                  <a:pt x="9" y="101"/>
                </a:cubicBezTo>
                <a:cubicBezTo>
                  <a:pt x="19" y="101"/>
                  <a:pt x="22" y="91"/>
                  <a:pt x="23" y="86"/>
                </a:cubicBezTo>
                <a:cubicBezTo>
                  <a:pt x="34" y="46"/>
                  <a:pt x="34" y="46"/>
                  <a:pt x="34" y="46"/>
                </a:cubicBezTo>
                <a:cubicBezTo>
                  <a:pt x="35" y="41"/>
                  <a:pt x="35" y="40"/>
                  <a:pt x="36" y="36"/>
                </a:cubicBezTo>
                <a:cubicBezTo>
                  <a:pt x="54" y="91"/>
                  <a:pt x="54" y="91"/>
                  <a:pt x="54" y="91"/>
                </a:cubicBezTo>
                <a:cubicBezTo>
                  <a:pt x="56" y="97"/>
                  <a:pt x="57" y="101"/>
                  <a:pt x="64" y="101"/>
                </a:cubicBezTo>
                <a:cubicBezTo>
                  <a:pt x="77" y="101"/>
                  <a:pt x="80" y="93"/>
                  <a:pt x="81" y="87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2" y="10"/>
                  <a:pt x="103" y="5"/>
                  <a:pt x="99" y="2"/>
                </a:cubicBezTo>
                <a:cubicBezTo>
                  <a:pt x="98" y="2"/>
                  <a:pt x="97" y="1"/>
                  <a:pt x="94" y="1"/>
                </a:cubicBezTo>
                <a:cubicBezTo>
                  <a:pt x="91" y="1"/>
                  <a:pt x="88" y="3"/>
                  <a:pt x="86" y="5"/>
                </a:cubicBezTo>
                <a:cubicBezTo>
                  <a:pt x="83" y="7"/>
                  <a:pt x="81" y="11"/>
                  <a:pt x="81" y="14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5"/>
                  <a:pt x="69" y="57"/>
                  <a:pt x="69" y="59"/>
                </a:cubicBezTo>
                <a:cubicBezTo>
                  <a:pt x="68" y="61"/>
                  <a:pt x="68" y="63"/>
                  <a:pt x="67" y="65"/>
                </a:cubicBezTo>
                <a:lnTo>
                  <a:pt x="49" y="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White Frame">
            <a:extLst>
              <a:ext uri="{FF2B5EF4-FFF2-40B4-BE49-F238E27FC236}">
                <a16:creationId xmlns:a16="http://schemas.microsoft.com/office/drawing/2014/main" id="{BA472455-EDD4-4D89-A8BA-B172FD7D98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16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Navina Smart">
            <a:extLst>
              <a:ext uri="{FF2B5EF4-FFF2-40B4-BE49-F238E27FC236}">
                <a16:creationId xmlns:a16="http://schemas.microsoft.com/office/drawing/2014/main" id="{66AD731D-9266-42ED-A6C6-62419BA18C38}"/>
              </a:ext>
            </a:extLst>
          </p:cNvPr>
          <p:cNvGrpSpPr/>
          <p:nvPr userDrawn="1"/>
        </p:nvGrpSpPr>
        <p:grpSpPr>
          <a:xfrm>
            <a:off x="9503866" y="6146799"/>
            <a:ext cx="2271712" cy="331787"/>
            <a:chOff x="3827463" y="-796925"/>
            <a:chExt cx="2271712" cy="33178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CB882FA-7146-4310-93AD-3EFC83B6E6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2563" y="-709613"/>
              <a:ext cx="836612" cy="241300"/>
            </a:xfrm>
            <a:custGeom>
              <a:avLst/>
              <a:gdLst>
                <a:gd name="T0" fmla="*/ 257 w 263"/>
                <a:gd name="T1" fmla="*/ 73 h 74"/>
                <a:gd name="T2" fmla="*/ 258 w 263"/>
                <a:gd name="T3" fmla="*/ 66 h 74"/>
                <a:gd name="T4" fmla="*/ 252 w 263"/>
                <a:gd name="T5" fmla="*/ 54 h 74"/>
                <a:gd name="T6" fmla="*/ 258 w 263"/>
                <a:gd name="T7" fmla="*/ 28 h 74"/>
                <a:gd name="T8" fmla="*/ 258 w 263"/>
                <a:gd name="T9" fmla="*/ 20 h 74"/>
                <a:gd name="T10" fmla="*/ 252 w 263"/>
                <a:gd name="T11" fmla="*/ 8 h 74"/>
                <a:gd name="T12" fmla="*/ 243 w 263"/>
                <a:gd name="T13" fmla="*/ 8 h 74"/>
                <a:gd name="T14" fmla="*/ 237 w 263"/>
                <a:gd name="T15" fmla="*/ 20 h 74"/>
                <a:gd name="T16" fmla="*/ 237 w 263"/>
                <a:gd name="T17" fmla="*/ 28 h 74"/>
                <a:gd name="T18" fmla="*/ 243 w 263"/>
                <a:gd name="T19" fmla="*/ 58 h 74"/>
                <a:gd name="T20" fmla="*/ 209 w 263"/>
                <a:gd name="T21" fmla="*/ 19 h 74"/>
                <a:gd name="T22" fmla="*/ 205 w 263"/>
                <a:gd name="T23" fmla="*/ 69 h 74"/>
                <a:gd name="T24" fmla="*/ 214 w 263"/>
                <a:gd name="T25" fmla="*/ 69 h 74"/>
                <a:gd name="T26" fmla="*/ 221 w 263"/>
                <a:gd name="T27" fmla="*/ 31 h 74"/>
                <a:gd name="T28" fmla="*/ 233 w 263"/>
                <a:gd name="T29" fmla="*/ 24 h 74"/>
                <a:gd name="T30" fmla="*/ 214 w 263"/>
                <a:gd name="T31" fmla="*/ 29 h 74"/>
                <a:gd name="T32" fmla="*/ 176 w 263"/>
                <a:gd name="T33" fmla="*/ 47 h 74"/>
                <a:gd name="T34" fmla="*/ 180 w 263"/>
                <a:gd name="T35" fmla="*/ 61 h 74"/>
                <a:gd name="T36" fmla="*/ 159 w 263"/>
                <a:gd name="T37" fmla="*/ 58 h 74"/>
                <a:gd name="T38" fmla="*/ 171 w 263"/>
                <a:gd name="T39" fmla="*/ 49 h 74"/>
                <a:gd name="T40" fmla="*/ 192 w 263"/>
                <a:gd name="T41" fmla="*/ 39 h 74"/>
                <a:gd name="T42" fmla="*/ 172 w 263"/>
                <a:gd name="T43" fmla="*/ 19 h 74"/>
                <a:gd name="T44" fmla="*/ 152 w 263"/>
                <a:gd name="T45" fmla="*/ 33 h 74"/>
                <a:gd name="T46" fmla="*/ 161 w 263"/>
                <a:gd name="T47" fmla="*/ 34 h 74"/>
                <a:gd name="T48" fmla="*/ 183 w 263"/>
                <a:gd name="T49" fmla="*/ 35 h 74"/>
                <a:gd name="T50" fmla="*/ 174 w 263"/>
                <a:gd name="T51" fmla="*/ 41 h 74"/>
                <a:gd name="T52" fmla="*/ 150 w 263"/>
                <a:gd name="T53" fmla="*/ 58 h 74"/>
                <a:gd name="T54" fmla="*/ 183 w 263"/>
                <a:gd name="T55" fmla="*/ 66 h 74"/>
                <a:gd name="T56" fmla="*/ 188 w 263"/>
                <a:gd name="T57" fmla="*/ 73 h 74"/>
                <a:gd name="T58" fmla="*/ 192 w 263"/>
                <a:gd name="T59" fmla="*/ 39 h 74"/>
                <a:gd name="T60" fmla="*/ 71 w 263"/>
                <a:gd name="T61" fmla="*/ 73 h 74"/>
                <a:gd name="T62" fmla="*/ 76 w 263"/>
                <a:gd name="T63" fmla="*/ 69 h 74"/>
                <a:gd name="T64" fmla="*/ 79 w 263"/>
                <a:gd name="T65" fmla="*/ 33 h 74"/>
                <a:gd name="T66" fmla="*/ 98 w 263"/>
                <a:gd name="T67" fmla="*/ 36 h 74"/>
                <a:gd name="T68" fmla="*/ 98 w 263"/>
                <a:gd name="T69" fmla="*/ 69 h 74"/>
                <a:gd name="T70" fmla="*/ 103 w 263"/>
                <a:gd name="T71" fmla="*/ 73 h 74"/>
                <a:gd name="T72" fmla="*/ 108 w 263"/>
                <a:gd name="T73" fmla="*/ 69 h 74"/>
                <a:gd name="T74" fmla="*/ 110 w 263"/>
                <a:gd name="T75" fmla="*/ 33 h 74"/>
                <a:gd name="T76" fmla="*/ 130 w 263"/>
                <a:gd name="T77" fmla="*/ 38 h 74"/>
                <a:gd name="T78" fmla="*/ 130 w 263"/>
                <a:gd name="T79" fmla="*/ 69 h 74"/>
                <a:gd name="T80" fmla="*/ 135 w 263"/>
                <a:gd name="T81" fmla="*/ 73 h 74"/>
                <a:gd name="T82" fmla="*/ 140 w 263"/>
                <a:gd name="T83" fmla="*/ 38 h 74"/>
                <a:gd name="T84" fmla="*/ 122 w 263"/>
                <a:gd name="T85" fmla="*/ 19 h 74"/>
                <a:gd name="T86" fmla="*/ 100 w 263"/>
                <a:gd name="T87" fmla="*/ 21 h 74"/>
                <a:gd name="T88" fmla="*/ 76 w 263"/>
                <a:gd name="T89" fmla="*/ 26 h 74"/>
                <a:gd name="T90" fmla="*/ 69 w 263"/>
                <a:gd name="T91" fmla="*/ 20 h 74"/>
                <a:gd name="T92" fmla="*/ 67 w 263"/>
                <a:gd name="T93" fmla="*/ 69 h 74"/>
                <a:gd name="T94" fmla="*/ 16 w 263"/>
                <a:gd name="T95" fmla="*/ 25 h 74"/>
                <a:gd name="T96" fmla="*/ 18 w 263"/>
                <a:gd name="T97" fmla="*/ 10 h 74"/>
                <a:gd name="T98" fmla="*/ 43 w 263"/>
                <a:gd name="T99" fmla="*/ 17 h 74"/>
                <a:gd name="T100" fmla="*/ 48 w 263"/>
                <a:gd name="T101" fmla="*/ 22 h 74"/>
                <a:gd name="T102" fmla="*/ 47 w 263"/>
                <a:gd name="T103" fmla="*/ 5 h 74"/>
                <a:gd name="T104" fmla="*/ 4 w 263"/>
                <a:gd name="T105" fmla="*/ 20 h 74"/>
                <a:gd name="T106" fmla="*/ 21 w 263"/>
                <a:gd name="T107" fmla="*/ 38 h 74"/>
                <a:gd name="T108" fmla="*/ 41 w 263"/>
                <a:gd name="T109" fmla="*/ 46 h 74"/>
                <a:gd name="T110" fmla="*/ 41 w 263"/>
                <a:gd name="T111" fmla="*/ 62 h 74"/>
                <a:gd name="T112" fmla="*/ 16 w 263"/>
                <a:gd name="T113" fmla="*/ 62 h 74"/>
                <a:gd name="T114" fmla="*/ 6 w 263"/>
                <a:gd name="T115" fmla="*/ 49 h 74"/>
                <a:gd name="T116" fmla="*/ 9 w 263"/>
                <a:gd name="T117" fmla="*/ 68 h 74"/>
                <a:gd name="T118" fmla="*/ 55 w 263"/>
                <a:gd name="T119" fmla="*/ 53 h 74"/>
                <a:gd name="T120" fmla="*/ 26 w 263"/>
                <a:gd name="T121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3" h="74">
                  <a:moveTo>
                    <a:pt x="243" y="58"/>
                  </a:moveTo>
                  <a:cubicBezTo>
                    <a:pt x="243" y="66"/>
                    <a:pt x="243" y="73"/>
                    <a:pt x="257" y="73"/>
                  </a:cubicBezTo>
                  <a:cubicBezTo>
                    <a:pt x="260" y="73"/>
                    <a:pt x="263" y="73"/>
                    <a:pt x="263" y="70"/>
                  </a:cubicBezTo>
                  <a:cubicBezTo>
                    <a:pt x="263" y="66"/>
                    <a:pt x="260" y="66"/>
                    <a:pt x="258" y="66"/>
                  </a:cubicBezTo>
                  <a:cubicBezTo>
                    <a:pt x="255" y="65"/>
                    <a:pt x="253" y="65"/>
                    <a:pt x="253" y="62"/>
                  </a:cubicBezTo>
                  <a:cubicBezTo>
                    <a:pt x="252" y="61"/>
                    <a:pt x="252" y="60"/>
                    <a:pt x="252" y="54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60" y="28"/>
                    <a:pt x="262" y="28"/>
                    <a:pt x="262" y="24"/>
                  </a:cubicBezTo>
                  <a:cubicBezTo>
                    <a:pt x="262" y="20"/>
                    <a:pt x="260" y="20"/>
                    <a:pt x="258" y="20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7"/>
                    <a:pt x="252" y="4"/>
                    <a:pt x="247" y="4"/>
                  </a:cubicBezTo>
                  <a:cubicBezTo>
                    <a:pt x="243" y="4"/>
                    <a:pt x="243" y="7"/>
                    <a:pt x="243" y="8"/>
                  </a:cubicBezTo>
                  <a:cubicBezTo>
                    <a:pt x="243" y="20"/>
                    <a:pt x="243" y="20"/>
                    <a:pt x="243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3" y="20"/>
                    <a:pt x="233" y="24"/>
                  </a:cubicBezTo>
                  <a:cubicBezTo>
                    <a:pt x="233" y="28"/>
                    <a:pt x="236" y="28"/>
                    <a:pt x="237" y="28"/>
                  </a:cubicBezTo>
                  <a:cubicBezTo>
                    <a:pt x="243" y="28"/>
                    <a:pt x="243" y="28"/>
                    <a:pt x="243" y="28"/>
                  </a:cubicBezTo>
                  <a:lnTo>
                    <a:pt x="243" y="58"/>
                  </a:lnTo>
                  <a:close/>
                  <a:moveTo>
                    <a:pt x="214" y="24"/>
                  </a:moveTo>
                  <a:cubicBezTo>
                    <a:pt x="214" y="22"/>
                    <a:pt x="213" y="19"/>
                    <a:pt x="209" y="19"/>
                  </a:cubicBezTo>
                  <a:cubicBezTo>
                    <a:pt x="205" y="19"/>
                    <a:pt x="205" y="22"/>
                    <a:pt x="205" y="24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71"/>
                    <a:pt x="205" y="73"/>
                    <a:pt x="209" y="73"/>
                  </a:cubicBezTo>
                  <a:cubicBezTo>
                    <a:pt x="214" y="73"/>
                    <a:pt x="214" y="71"/>
                    <a:pt x="214" y="69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4" y="43"/>
                    <a:pt x="214" y="36"/>
                    <a:pt x="221" y="31"/>
                  </a:cubicBezTo>
                  <a:cubicBezTo>
                    <a:pt x="224" y="29"/>
                    <a:pt x="226" y="29"/>
                    <a:pt x="229" y="28"/>
                  </a:cubicBezTo>
                  <a:cubicBezTo>
                    <a:pt x="230" y="28"/>
                    <a:pt x="233" y="28"/>
                    <a:pt x="233" y="24"/>
                  </a:cubicBezTo>
                  <a:cubicBezTo>
                    <a:pt x="233" y="19"/>
                    <a:pt x="229" y="19"/>
                    <a:pt x="227" y="19"/>
                  </a:cubicBezTo>
                  <a:cubicBezTo>
                    <a:pt x="221" y="19"/>
                    <a:pt x="216" y="23"/>
                    <a:pt x="214" y="29"/>
                  </a:cubicBezTo>
                  <a:lnTo>
                    <a:pt x="214" y="24"/>
                  </a:lnTo>
                  <a:close/>
                  <a:moveTo>
                    <a:pt x="176" y="47"/>
                  </a:moveTo>
                  <a:cubicBezTo>
                    <a:pt x="180" y="47"/>
                    <a:pt x="181" y="46"/>
                    <a:pt x="183" y="46"/>
                  </a:cubicBezTo>
                  <a:cubicBezTo>
                    <a:pt x="183" y="52"/>
                    <a:pt x="183" y="57"/>
                    <a:pt x="180" y="61"/>
                  </a:cubicBezTo>
                  <a:cubicBezTo>
                    <a:pt x="179" y="63"/>
                    <a:pt x="175" y="66"/>
                    <a:pt x="169" y="66"/>
                  </a:cubicBezTo>
                  <a:cubicBezTo>
                    <a:pt x="164" y="66"/>
                    <a:pt x="159" y="63"/>
                    <a:pt x="159" y="58"/>
                  </a:cubicBezTo>
                  <a:cubicBezTo>
                    <a:pt x="159" y="52"/>
                    <a:pt x="164" y="51"/>
                    <a:pt x="166" y="50"/>
                  </a:cubicBezTo>
                  <a:cubicBezTo>
                    <a:pt x="167" y="50"/>
                    <a:pt x="169" y="49"/>
                    <a:pt x="171" y="49"/>
                  </a:cubicBezTo>
                  <a:lnTo>
                    <a:pt x="176" y="47"/>
                  </a:lnTo>
                  <a:close/>
                  <a:moveTo>
                    <a:pt x="192" y="39"/>
                  </a:moveTo>
                  <a:cubicBezTo>
                    <a:pt x="192" y="34"/>
                    <a:pt x="192" y="29"/>
                    <a:pt x="188" y="25"/>
                  </a:cubicBezTo>
                  <a:cubicBezTo>
                    <a:pt x="184" y="20"/>
                    <a:pt x="178" y="19"/>
                    <a:pt x="172" y="19"/>
                  </a:cubicBezTo>
                  <a:cubicBezTo>
                    <a:pt x="165" y="19"/>
                    <a:pt x="158" y="21"/>
                    <a:pt x="154" y="27"/>
                  </a:cubicBezTo>
                  <a:cubicBezTo>
                    <a:pt x="153" y="28"/>
                    <a:pt x="152" y="31"/>
                    <a:pt x="152" y="33"/>
                  </a:cubicBezTo>
                  <a:cubicBezTo>
                    <a:pt x="152" y="35"/>
                    <a:pt x="153" y="37"/>
                    <a:pt x="157" y="37"/>
                  </a:cubicBezTo>
                  <a:cubicBezTo>
                    <a:pt x="160" y="37"/>
                    <a:pt x="161" y="35"/>
                    <a:pt x="161" y="34"/>
                  </a:cubicBezTo>
                  <a:cubicBezTo>
                    <a:pt x="162" y="31"/>
                    <a:pt x="164" y="27"/>
                    <a:pt x="172" y="27"/>
                  </a:cubicBezTo>
                  <a:cubicBezTo>
                    <a:pt x="174" y="27"/>
                    <a:pt x="183" y="27"/>
                    <a:pt x="183" y="35"/>
                  </a:cubicBezTo>
                  <a:cubicBezTo>
                    <a:pt x="183" y="38"/>
                    <a:pt x="182" y="39"/>
                    <a:pt x="180" y="39"/>
                  </a:cubicBezTo>
                  <a:cubicBezTo>
                    <a:pt x="179" y="40"/>
                    <a:pt x="177" y="40"/>
                    <a:pt x="174" y="41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0" y="44"/>
                    <a:pt x="150" y="46"/>
                    <a:pt x="150" y="58"/>
                  </a:cubicBezTo>
                  <a:cubicBezTo>
                    <a:pt x="150" y="67"/>
                    <a:pt x="156" y="74"/>
                    <a:pt x="167" y="74"/>
                  </a:cubicBezTo>
                  <a:cubicBezTo>
                    <a:pt x="171" y="74"/>
                    <a:pt x="178" y="73"/>
                    <a:pt x="183" y="66"/>
                  </a:cubicBezTo>
                  <a:cubicBezTo>
                    <a:pt x="183" y="70"/>
                    <a:pt x="183" y="70"/>
                    <a:pt x="184" y="71"/>
                  </a:cubicBezTo>
                  <a:cubicBezTo>
                    <a:pt x="184" y="73"/>
                    <a:pt x="186" y="73"/>
                    <a:pt x="188" y="73"/>
                  </a:cubicBezTo>
                  <a:cubicBezTo>
                    <a:pt x="191" y="73"/>
                    <a:pt x="192" y="71"/>
                    <a:pt x="192" y="69"/>
                  </a:cubicBezTo>
                  <a:lnTo>
                    <a:pt x="192" y="39"/>
                  </a:lnTo>
                  <a:close/>
                  <a:moveTo>
                    <a:pt x="67" y="69"/>
                  </a:moveTo>
                  <a:cubicBezTo>
                    <a:pt x="67" y="70"/>
                    <a:pt x="67" y="73"/>
                    <a:pt x="71" y="73"/>
                  </a:cubicBezTo>
                  <a:cubicBezTo>
                    <a:pt x="74" y="73"/>
                    <a:pt x="75" y="72"/>
                    <a:pt x="76" y="71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0"/>
                    <a:pt x="76" y="36"/>
                    <a:pt x="79" y="33"/>
                  </a:cubicBezTo>
                  <a:cubicBezTo>
                    <a:pt x="81" y="29"/>
                    <a:pt x="85" y="27"/>
                    <a:pt x="89" y="27"/>
                  </a:cubicBezTo>
                  <a:cubicBezTo>
                    <a:pt x="97" y="27"/>
                    <a:pt x="98" y="34"/>
                    <a:pt x="98" y="36"/>
                  </a:cubicBezTo>
                  <a:cubicBezTo>
                    <a:pt x="98" y="37"/>
                    <a:pt x="98" y="38"/>
                    <a:pt x="98" y="43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70"/>
                    <a:pt x="99" y="72"/>
                    <a:pt x="101" y="73"/>
                  </a:cubicBezTo>
                  <a:cubicBezTo>
                    <a:pt x="101" y="73"/>
                    <a:pt x="102" y="73"/>
                    <a:pt x="103" y="73"/>
                  </a:cubicBezTo>
                  <a:cubicBezTo>
                    <a:pt x="104" y="73"/>
                    <a:pt x="105" y="73"/>
                    <a:pt x="106" y="73"/>
                  </a:cubicBezTo>
                  <a:cubicBezTo>
                    <a:pt x="108" y="72"/>
                    <a:pt x="108" y="70"/>
                    <a:pt x="108" y="69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39"/>
                    <a:pt x="108" y="36"/>
                    <a:pt x="110" y="33"/>
                  </a:cubicBezTo>
                  <a:cubicBezTo>
                    <a:pt x="112" y="30"/>
                    <a:pt x="115" y="27"/>
                    <a:pt x="120" y="27"/>
                  </a:cubicBezTo>
                  <a:cubicBezTo>
                    <a:pt x="130" y="27"/>
                    <a:pt x="130" y="35"/>
                    <a:pt x="130" y="38"/>
                  </a:cubicBezTo>
                  <a:cubicBezTo>
                    <a:pt x="130" y="40"/>
                    <a:pt x="130" y="43"/>
                    <a:pt x="130" y="46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2"/>
                    <a:pt x="132" y="73"/>
                  </a:cubicBezTo>
                  <a:cubicBezTo>
                    <a:pt x="133" y="73"/>
                    <a:pt x="134" y="73"/>
                    <a:pt x="135" y="73"/>
                  </a:cubicBezTo>
                  <a:cubicBezTo>
                    <a:pt x="139" y="73"/>
                    <a:pt x="140" y="70"/>
                    <a:pt x="140" y="69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3"/>
                    <a:pt x="139" y="29"/>
                    <a:pt x="136" y="24"/>
                  </a:cubicBezTo>
                  <a:cubicBezTo>
                    <a:pt x="132" y="20"/>
                    <a:pt x="127" y="19"/>
                    <a:pt x="122" y="19"/>
                  </a:cubicBezTo>
                  <a:cubicBezTo>
                    <a:pt x="114" y="19"/>
                    <a:pt x="109" y="22"/>
                    <a:pt x="105" y="27"/>
                  </a:cubicBezTo>
                  <a:cubicBezTo>
                    <a:pt x="105" y="26"/>
                    <a:pt x="103" y="23"/>
                    <a:pt x="100" y="21"/>
                  </a:cubicBezTo>
                  <a:cubicBezTo>
                    <a:pt x="97" y="19"/>
                    <a:pt x="94" y="19"/>
                    <a:pt x="91" y="19"/>
                  </a:cubicBezTo>
                  <a:cubicBezTo>
                    <a:pt x="84" y="19"/>
                    <a:pt x="80" y="21"/>
                    <a:pt x="76" y="26"/>
                  </a:cubicBezTo>
                  <a:cubicBezTo>
                    <a:pt x="76" y="23"/>
                    <a:pt x="76" y="21"/>
                    <a:pt x="74" y="20"/>
                  </a:cubicBezTo>
                  <a:cubicBezTo>
                    <a:pt x="72" y="19"/>
                    <a:pt x="70" y="19"/>
                    <a:pt x="69" y="20"/>
                  </a:cubicBezTo>
                  <a:cubicBezTo>
                    <a:pt x="67" y="21"/>
                    <a:pt x="67" y="22"/>
                    <a:pt x="67" y="24"/>
                  </a:cubicBezTo>
                  <a:lnTo>
                    <a:pt x="67" y="69"/>
                  </a:lnTo>
                  <a:close/>
                  <a:moveTo>
                    <a:pt x="26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6" y="25"/>
                    <a:pt x="14" y="23"/>
                    <a:pt x="14" y="19"/>
                  </a:cubicBezTo>
                  <a:cubicBezTo>
                    <a:pt x="14" y="15"/>
                    <a:pt x="15" y="12"/>
                    <a:pt x="18" y="10"/>
                  </a:cubicBezTo>
                  <a:cubicBezTo>
                    <a:pt x="20" y="9"/>
                    <a:pt x="24" y="8"/>
                    <a:pt x="28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4" y="18"/>
                    <a:pt x="45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1" y="9"/>
                    <a:pt x="47" y="5"/>
                  </a:cubicBezTo>
                  <a:cubicBezTo>
                    <a:pt x="41" y="0"/>
                    <a:pt x="33" y="0"/>
                    <a:pt x="28" y="0"/>
                  </a:cubicBezTo>
                  <a:cubicBezTo>
                    <a:pt x="12" y="0"/>
                    <a:pt x="4" y="8"/>
                    <a:pt x="4" y="20"/>
                  </a:cubicBezTo>
                  <a:cubicBezTo>
                    <a:pt x="4" y="31"/>
                    <a:pt x="11" y="34"/>
                    <a:pt x="13" y="35"/>
                  </a:cubicBezTo>
                  <a:cubicBezTo>
                    <a:pt x="15" y="36"/>
                    <a:pt x="18" y="37"/>
                    <a:pt x="21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4" y="42"/>
                    <a:pt x="38" y="43"/>
                    <a:pt x="41" y="46"/>
                  </a:cubicBezTo>
                  <a:cubicBezTo>
                    <a:pt x="43" y="47"/>
                    <a:pt x="45" y="50"/>
                    <a:pt x="45" y="54"/>
                  </a:cubicBezTo>
                  <a:cubicBezTo>
                    <a:pt x="45" y="57"/>
                    <a:pt x="43" y="60"/>
                    <a:pt x="41" y="62"/>
                  </a:cubicBezTo>
                  <a:cubicBezTo>
                    <a:pt x="37" y="65"/>
                    <a:pt x="31" y="65"/>
                    <a:pt x="29" y="65"/>
                  </a:cubicBezTo>
                  <a:cubicBezTo>
                    <a:pt x="26" y="65"/>
                    <a:pt x="21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9" y="68"/>
                  </a:cubicBezTo>
                  <a:cubicBezTo>
                    <a:pt x="14" y="72"/>
                    <a:pt x="21" y="74"/>
                    <a:pt x="28" y="74"/>
                  </a:cubicBezTo>
                  <a:cubicBezTo>
                    <a:pt x="40" y="74"/>
                    <a:pt x="55" y="69"/>
                    <a:pt x="55" y="53"/>
                  </a:cubicBezTo>
                  <a:cubicBezTo>
                    <a:pt x="55" y="37"/>
                    <a:pt x="43" y="34"/>
                    <a:pt x="35" y="32"/>
                  </a:cubicBezTo>
                  <a:lnTo>
                    <a:pt x="26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A2726D5-A080-4CA7-9639-8742730B8B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27463" y="-796925"/>
              <a:ext cx="1416050" cy="331787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1" name="White Frame">
            <a:extLst>
              <a:ext uri="{FF2B5EF4-FFF2-40B4-BE49-F238E27FC236}">
                <a16:creationId xmlns:a16="http://schemas.microsoft.com/office/drawing/2014/main" id="{588082D1-0FE1-41F9-A472-79CDABEB8F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39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Navina Classic">
            <a:extLst>
              <a:ext uri="{FF2B5EF4-FFF2-40B4-BE49-F238E27FC236}">
                <a16:creationId xmlns:a16="http://schemas.microsoft.com/office/drawing/2014/main" id="{9357385C-973E-453D-B7C0-79088BAD9CE0}"/>
              </a:ext>
            </a:extLst>
          </p:cNvPr>
          <p:cNvGrpSpPr/>
          <p:nvPr userDrawn="1"/>
        </p:nvGrpSpPr>
        <p:grpSpPr>
          <a:xfrm>
            <a:off x="9345116" y="6146799"/>
            <a:ext cx="2430462" cy="331788"/>
            <a:chOff x="4710113" y="-950913"/>
            <a:chExt cx="2430462" cy="3317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9D6842-FA9C-4BC4-99B3-062991EF05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51563" y="-863600"/>
              <a:ext cx="989012" cy="241300"/>
            </a:xfrm>
            <a:custGeom>
              <a:avLst/>
              <a:gdLst>
                <a:gd name="T0" fmla="*/ 288 w 311"/>
                <a:gd name="T1" fmla="*/ 27 h 74"/>
                <a:gd name="T2" fmla="*/ 309 w 311"/>
                <a:gd name="T3" fmla="*/ 34 h 74"/>
                <a:gd name="T4" fmla="*/ 265 w 311"/>
                <a:gd name="T5" fmla="*/ 35 h 74"/>
                <a:gd name="T6" fmla="*/ 308 w 311"/>
                <a:gd name="T7" fmla="*/ 63 h 74"/>
                <a:gd name="T8" fmla="*/ 301 w 311"/>
                <a:gd name="T9" fmla="*/ 57 h 74"/>
                <a:gd name="T10" fmla="*/ 248 w 311"/>
                <a:gd name="T11" fmla="*/ 12 h 74"/>
                <a:gd name="T12" fmla="*/ 242 w 311"/>
                <a:gd name="T13" fmla="*/ 6 h 74"/>
                <a:gd name="T14" fmla="*/ 243 w 311"/>
                <a:gd name="T15" fmla="*/ 24 h 74"/>
                <a:gd name="T16" fmla="*/ 252 w 311"/>
                <a:gd name="T17" fmla="*/ 71 h 74"/>
                <a:gd name="T18" fmla="*/ 212 w 311"/>
                <a:gd name="T19" fmla="*/ 40 h 74"/>
                <a:gd name="T20" fmla="*/ 212 w 311"/>
                <a:gd name="T21" fmla="*/ 26 h 74"/>
                <a:gd name="T22" fmla="*/ 232 w 311"/>
                <a:gd name="T23" fmla="*/ 33 h 74"/>
                <a:gd name="T24" fmla="*/ 208 w 311"/>
                <a:gd name="T25" fmla="*/ 49 h 74"/>
                <a:gd name="T26" fmla="*/ 213 w 311"/>
                <a:gd name="T27" fmla="*/ 67 h 74"/>
                <a:gd name="T28" fmla="*/ 197 w 311"/>
                <a:gd name="T29" fmla="*/ 54 h 74"/>
                <a:gd name="T30" fmla="*/ 213 w 311"/>
                <a:gd name="T31" fmla="*/ 74 h 74"/>
                <a:gd name="T32" fmla="*/ 218 w 311"/>
                <a:gd name="T33" fmla="*/ 42 h 74"/>
                <a:gd name="T34" fmla="*/ 155 w 311"/>
                <a:gd name="T35" fmla="*/ 33 h 74"/>
                <a:gd name="T36" fmla="*/ 176 w 311"/>
                <a:gd name="T37" fmla="*/ 33 h 74"/>
                <a:gd name="T38" fmla="*/ 165 w 311"/>
                <a:gd name="T39" fmla="*/ 19 h 74"/>
                <a:gd name="T40" fmla="*/ 166 w 311"/>
                <a:gd name="T41" fmla="*/ 50 h 74"/>
                <a:gd name="T42" fmla="*/ 155 w 311"/>
                <a:gd name="T43" fmla="*/ 62 h 74"/>
                <a:gd name="T44" fmla="*/ 144 w 311"/>
                <a:gd name="T45" fmla="*/ 58 h 74"/>
                <a:gd name="T46" fmla="*/ 179 w 311"/>
                <a:gd name="T47" fmla="*/ 70 h 74"/>
                <a:gd name="T48" fmla="*/ 164 w 311"/>
                <a:gd name="T49" fmla="*/ 40 h 74"/>
                <a:gd name="T50" fmla="*/ 123 w 311"/>
                <a:gd name="T51" fmla="*/ 61 h 74"/>
                <a:gd name="T52" fmla="*/ 108 w 311"/>
                <a:gd name="T53" fmla="*/ 50 h 74"/>
                <a:gd name="T54" fmla="*/ 134 w 311"/>
                <a:gd name="T55" fmla="*/ 39 h 74"/>
                <a:gd name="T56" fmla="*/ 97 w 311"/>
                <a:gd name="T57" fmla="*/ 27 h 74"/>
                <a:gd name="T58" fmla="*/ 104 w 311"/>
                <a:gd name="T59" fmla="*/ 34 h 74"/>
                <a:gd name="T60" fmla="*/ 123 w 311"/>
                <a:gd name="T61" fmla="*/ 39 h 74"/>
                <a:gd name="T62" fmla="*/ 92 w 311"/>
                <a:gd name="T63" fmla="*/ 58 h 74"/>
                <a:gd name="T64" fmla="*/ 126 w 311"/>
                <a:gd name="T65" fmla="*/ 71 h 74"/>
                <a:gd name="T66" fmla="*/ 134 w 311"/>
                <a:gd name="T67" fmla="*/ 39 h 74"/>
                <a:gd name="T68" fmla="*/ 73 w 311"/>
                <a:gd name="T69" fmla="*/ 5 h 74"/>
                <a:gd name="T70" fmla="*/ 82 w 311"/>
                <a:gd name="T71" fmla="*/ 69 h 74"/>
                <a:gd name="T72" fmla="*/ 16 w 311"/>
                <a:gd name="T73" fmla="*/ 57 h 74"/>
                <a:gd name="T74" fmla="*/ 34 w 311"/>
                <a:gd name="T75" fmla="*/ 8 h 74"/>
                <a:gd name="T76" fmla="*/ 64 w 311"/>
                <a:gd name="T77" fmla="*/ 21 h 74"/>
                <a:gd name="T78" fmla="*/ 9 w 311"/>
                <a:gd name="T79" fmla="*/ 10 h 74"/>
                <a:gd name="T80" fmla="*/ 34 w 311"/>
                <a:gd name="T81" fmla="*/ 74 h 74"/>
                <a:gd name="T82" fmla="*/ 59 w 311"/>
                <a:gd name="T8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1" h="74">
                  <a:moveTo>
                    <a:pt x="288" y="66"/>
                  </a:moveTo>
                  <a:cubicBezTo>
                    <a:pt x="275" y="66"/>
                    <a:pt x="273" y="55"/>
                    <a:pt x="273" y="46"/>
                  </a:cubicBezTo>
                  <a:cubicBezTo>
                    <a:pt x="273" y="36"/>
                    <a:pt x="277" y="27"/>
                    <a:pt x="288" y="27"/>
                  </a:cubicBezTo>
                  <a:cubicBezTo>
                    <a:pt x="296" y="27"/>
                    <a:pt x="299" y="32"/>
                    <a:pt x="300" y="34"/>
                  </a:cubicBezTo>
                  <a:cubicBezTo>
                    <a:pt x="301" y="36"/>
                    <a:pt x="302" y="38"/>
                    <a:pt x="304" y="38"/>
                  </a:cubicBezTo>
                  <a:cubicBezTo>
                    <a:pt x="307" y="38"/>
                    <a:pt x="309" y="36"/>
                    <a:pt x="309" y="34"/>
                  </a:cubicBezTo>
                  <a:cubicBezTo>
                    <a:pt x="309" y="33"/>
                    <a:pt x="309" y="32"/>
                    <a:pt x="307" y="29"/>
                  </a:cubicBezTo>
                  <a:cubicBezTo>
                    <a:pt x="305" y="24"/>
                    <a:pt x="300" y="19"/>
                    <a:pt x="288" y="19"/>
                  </a:cubicBezTo>
                  <a:cubicBezTo>
                    <a:pt x="284" y="19"/>
                    <a:pt x="270" y="19"/>
                    <a:pt x="265" y="35"/>
                  </a:cubicBezTo>
                  <a:cubicBezTo>
                    <a:pt x="263" y="38"/>
                    <a:pt x="263" y="42"/>
                    <a:pt x="263" y="46"/>
                  </a:cubicBezTo>
                  <a:cubicBezTo>
                    <a:pt x="263" y="59"/>
                    <a:pt x="269" y="74"/>
                    <a:pt x="288" y="74"/>
                  </a:cubicBezTo>
                  <a:cubicBezTo>
                    <a:pt x="302" y="74"/>
                    <a:pt x="307" y="66"/>
                    <a:pt x="308" y="63"/>
                  </a:cubicBezTo>
                  <a:cubicBezTo>
                    <a:pt x="310" y="61"/>
                    <a:pt x="311" y="58"/>
                    <a:pt x="311" y="57"/>
                  </a:cubicBezTo>
                  <a:cubicBezTo>
                    <a:pt x="311" y="53"/>
                    <a:pt x="307" y="53"/>
                    <a:pt x="306" y="53"/>
                  </a:cubicBezTo>
                  <a:cubicBezTo>
                    <a:pt x="303" y="53"/>
                    <a:pt x="302" y="55"/>
                    <a:pt x="301" y="57"/>
                  </a:cubicBezTo>
                  <a:cubicBezTo>
                    <a:pt x="300" y="60"/>
                    <a:pt x="297" y="66"/>
                    <a:pt x="288" y="66"/>
                  </a:cubicBezTo>
                  <a:moveTo>
                    <a:pt x="242" y="6"/>
                  </a:moveTo>
                  <a:cubicBezTo>
                    <a:pt x="242" y="9"/>
                    <a:pt x="244" y="12"/>
                    <a:pt x="248" y="12"/>
                  </a:cubicBezTo>
                  <a:cubicBezTo>
                    <a:pt x="251" y="12"/>
                    <a:pt x="253" y="10"/>
                    <a:pt x="253" y="6"/>
                  </a:cubicBezTo>
                  <a:cubicBezTo>
                    <a:pt x="253" y="2"/>
                    <a:pt x="251" y="0"/>
                    <a:pt x="248" y="0"/>
                  </a:cubicBezTo>
                  <a:cubicBezTo>
                    <a:pt x="245" y="0"/>
                    <a:pt x="242" y="2"/>
                    <a:pt x="242" y="6"/>
                  </a:cubicBezTo>
                  <a:moveTo>
                    <a:pt x="252" y="24"/>
                  </a:moveTo>
                  <a:cubicBezTo>
                    <a:pt x="252" y="23"/>
                    <a:pt x="252" y="19"/>
                    <a:pt x="248" y="19"/>
                  </a:cubicBezTo>
                  <a:cubicBezTo>
                    <a:pt x="244" y="19"/>
                    <a:pt x="243" y="23"/>
                    <a:pt x="243" y="24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72"/>
                    <a:pt x="245" y="73"/>
                    <a:pt x="248" y="73"/>
                  </a:cubicBezTo>
                  <a:cubicBezTo>
                    <a:pt x="250" y="73"/>
                    <a:pt x="252" y="72"/>
                    <a:pt x="252" y="71"/>
                  </a:cubicBezTo>
                  <a:cubicBezTo>
                    <a:pt x="252" y="71"/>
                    <a:pt x="252" y="70"/>
                    <a:pt x="252" y="69"/>
                  </a:cubicBezTo>
                  <a:lnTo>
                    <a:pt x="252" y="24"/>
                  </a:lnTo>
                  <a:close/>
                  <a:moveTo>
                    <a:pt x="212" y="40"/>
                  </a:moveTo>
                  <a:cubicBezTo>
                    <a:pt x="207" y="39"/>
                    <a:pt x="203" y="38"/>
                    <a:pt x="203" y="33"/>
                  </a:cubicBezTo>
                  <a:cubicBezTo>
                    <a:pt x="203" y="31"/>
                    <a:pt x="204" y="29"/>
                    <a:pt x="206" y="28"/>
                  </a:cubicBezTo>
                  <a:cubicBezTo>
                    <a:pt x="208" y="26"/>
                    <a:pt x="211" y="26"/>
                    <a:pt x="212" y="26"/>
                  </a:cubicBezTo>
                  <a:cubicBezTo>
                    <a:pt x="220" y="26"/>
                    <a:pt x="223" y="31"/>
                    <a:pt x="224" y="33"/>
                  </a:cubicBezTo>
                  <a:cubicBezTo>
                    <a:pt x="225" y="36"/>
                    <a:pt x="226" y="37"/>
                    <a:pt x="228" y="37"/>
                  </a:cubicBezTo>
                  <a:cubicBezTo>
                    <a:pt x="230" y="37"/>
                    <a:pt x="232" y="36"/>
                    <a:pt x="232" y="33"/>
                  </a:cubicBezTo>
                  <a:cubicBezTo>
                    <a:pt x="232" y="31"/>
                    <a:pt x="230" y="19"/>
                    <a:pt x="212" y="19"/>
                  </a:cubicBezTo>
                  <a:cubicBezTo>
                    <a:pt x="195" y="19"/>
                    <a:pt x="194" y="32"/>
                    <a:pt x="194" y="34"/>
                  </a:cubicBezTo>
                  <a:cubicBezTo>
                    <a:pt x="194" y="44"/>
                    <a:pt x="203" y="47"/>
                    <a:pt x="208" y="49"/>
                  </a:cubicBezTo>
                  <a:cubicBezTo>
                    <a:pt x="214" y="50"/>
                    <a:pt x="214" y="50"/>
                    <a:pt x="214" y="50"/>
                  </a:cubicBezTo>
                  <a:cubicBezTo>
                    <a:pt x="219" y="52"/>
                    <a:pt x="224" y="53"/>
                    <a:pt x="224" y="59"/>
                  </a:cubicBezTo>
                  <a:cubicBezTo>
                    <a:pt x="224" y="63"/>
                    <a:pt x="219" y="67"/>
                    <a:pt x="213" y="67"/>
                  </a:cubicBezTo>
                  <a:cubicBezTo>
                    <a:pt x="209" y="67"/>
                    <a:pt x="205" y="65"/>
                    <a:pt x="203" y="62"/>
                  </a:cubicBezTo>
                  <a:cubicBezTo>
                    <a:pt x="202" y="60"/>
                    <a:pt x="202" y="60"/>
                    <a:pt x="200" y="56"/>
                  </a:cubicBezTo>
                  <a:cubicBezTo>
                    <a:pt x="200" y="55"/>
                    <a:pt x="199" y="54"/>
                    <a:pt x="197" y="54"/>
                  </a:cubicBezTo>
                  <a:cubicBezTo>
                    <a:pt x="195" y="54"/>
                    <a:pt x="192" y="55"/>
                    <a:pt x="192" y="58"/>
                  </a:cubicBezTo>
                  <a:cubicBezTo>
                    <a:pt x="192" y="60"/>
                    <a:pt x="193" y="65"/>
                    <a:pt x="197" y="69"/>
                  </a:cubicBezTo>
                  <a:cubicBezTo>
                    <a:pt x="203" y="74"/>
                    <a:pt x="210" y="74"/>
                    <a:pt x="213" y="74"/>
                  </a:cubicBezTo>
                  <a:cubicBezTo>
                    <a:pt x="217" y="74"/>
                    <a:pt x="223" y="73"/>
                    <a:pt x="227" y="70"/>
                  </a:cubicBezTo>
                  <a:cubicBezTo>
                    <a:pt x="230" y="68"/>
                    <a:pt x="233" y="64"/>
                    <a:pt x="233" y="58"/>
                  </a:cubicBezTo>
                  <a:cubicBezTo>
                    <a:pt x="233" y="47"/>
                    <a:pt x="223" y="44"/>
                    <a:pt x="218" y="42"/>
                  </a:cubicBezTo>
                  <a:lnTo>
                    <a:pt x="212" y="40"/>
                  </a:lnTo>
                  <a:close/>
                  <a:moveTo>
                    <a:pt x="164" y="40"/>
                  </a:moveTo>
                  <a:cubicBezTo>
                    <a:pt x="159" y="39"/>
                    <a:pt x="155" y="38"/>
                    <a:pt x="155" y="33"/>
                  </a:cubicBezTo>
                  <a:cubicBezTo>
                    <a:pt x="155" y="31"/>
                    <a:pt x="156" y="29"/>
                    <a:pt x="158" y="28"/>
                  </a:cubicBezTo>
                  <a:cubicBezTo>
                    <a:pt x="160" y="26"/>
                    <a:pt x="163" y="26"/>
                    <a:pt x="164" y="26"/>
                  </a:cubicBezTo>
                  <a:cubicBezTo>
                    <a:pt x="172" y="26"/>
                    <a:pt x="175" y="31"/>
                    <a:pt x="176" y="33"/>
                  </a:cubicBezTo>
                  <a:cubicBezTo>
                    <a:pt x="177" y="36"/>
                    <a:pt x="178" y="37"/>
                    <a:pt x="180" y="37"/>
                  </a:cubicBezTo>
                  <a:cubicBezTo>
                    <a:pt x="182" y="37"/>
                    <a:pt x="185" y="36"/>
                    <a:pt x="185" y="33"/>
                  </a:cubicBezTo>
                  <a:cubicBezTo>
                    <a:pt x="185" y="31"/>
                    <a:pt x="182" y="19"/>
                    <a:pt x="165" y="19"/>
                  </a:cubicBezTo>
                  <a:cubicBezTo>
                    <a:pt x="147" y="19"/>
                    <a:pt x="146" y="32"/>
                    <a:pt x="146" y="34"/>
                  </a:cubicBezTo>
                  <a:cubicBezTo>
                    <a:pt x="146" y="44"/>
                    <a:pt x="155" y="47"/>
                    <a:pt x="160" y="49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71" y="52"/>
                    <a:pt x="176" y="53"/>
                    <a:pt x="176" y="59"/>
                  </a:cubicBezTo>
                  <a:cubicBezTo>
                    <a:pt x="176" y="63"/>
                    <a:pt x="172" y="67"/>
                    <a:pt x="166" y="67"/>
                  </a:cubicBezTo>
                  <a:cubicBezTo>
                    <a:pt x="161" y="67"/>
                    <a:pt x="157" y="65"/>
                    <a:pt x="155" y="62"/>
                  </a:cubicBezTo>
                  <a:cubicBezTo>
                    <a:pt x="154" y="60"/>
                    <a:pt x="154" y="60"/>
                    <a:pt x="152" y="56"/>
                  </a:cubicBezTo>
                  <a:cubicBezTo>
                    <a:pt x="152" y="55"/>
                    <a:pt x="151" y="54"/>
                    <a:pt x="149" y="54"/>
                  </a:cubicBezTo>
                  <a:cubicBezTo>
                    <a:pt x="147" y="54"/>
                    <a:pt x="144" y="55"/>
                    <a:pt x="144" y="58"/>
                  </a:cubicBezTo>
                  <a:cubicBezTo>
                    <a:pt x="144" y="60"/>
                    <a:pt x="145" y="65"/>
                    <a:pt x="150" y="69"/>
                  </a:cubicBezTo>
                  <a:cubicBezTo>
                    <a:pt x="155" y="74"/>
                    <a:pt x="162" y="74"/>
                    <a:pt x="165" y="74"/>
                  </a:cubicBezTo>
                  <a:cubicBezTo>
                    <a:pt x="170" y="74"/>
                    <a:pt x="175" y="73"/>
                    <a:pt x="179" y="70"/>
                  </a:cubicBezTo>
                  <a:cubicBezTo>
                    <a:pt x="182" y="68"/>
                    <a:pt x="185" y="64"/>
                    <a:pt x="185" y="58"/>
                  </a:cubicBezTo>
                  <a:cubicBezTo>
                    <a:pt x="185" y="47"/>
                    <a:pt x="175" y="44"/>
                    <a:pt x="170" y="42"/>
                  </a:cubicBezTo>
                  <a:lnTo>
                    <a:pt x="164" y="40"/>
                  </a:lnTo>
                  <a:close/>
                  <a:moveTo>
                    <a:pt x="119" y="47"/>
                  </a:moveTo>
                  <a:cubicBezTo>
                    <a:pt x="123" y="47"/>
                    <a:pt x="124" y="46"/>
                    <a:pt x="126" y="46"/>
                  </a:cubicBezTo>
                  <a:cubicBezTo>
                    <a:pt x="126" y="52"/>
                    <a:pt x="125" y="57"/>
                    <a:pt x="123" y="61"/>
                  </a:cubicBezTo>
                  <a:cubicBezTo>
                    <a:pt x="121" y="63"/>
                    <a:pt x="117" y="66"/>
                    <a:pt x="112" y="66"/>
                  </a:cubicBezTo>
                  <a:cubicBezTo>
                    <a:pt x="107" y="66"/>
                    <a:pt x="102" y="63"/>
                    <a:pt x="102" y="58"/>
                  </a:cubicBezTo>
                  <a:cubicBezTo>
                    <a:pt x="102" y="52"/>
                    <a:pt x="107" y="51"/>
                    <a:pt x="108" y="50"/>
                  </a:cubicBezTo>
                  <a:cubicBezTo>
                    <a:pt x="110" y="50"/>
                    <a:pt x="112" y="49"/>
                    <a:pt x="113" y="49"/>
                  </a:cubicBezTo>
                  <a:lnTo>
                    <a:pt x="119" y="47"/>
                  </a:lnTo>
                  <a:close/>
                  <a:moveTo>
                    <a:pt x="134" y="39"/>
                  </a:moveTo>
                  <a:cubicBezTo>
                    <a:pt x="134" y="34"/>
                    <a:pt x="134" y="29"/>
                    <a:pt x="131" y="25"/>
                  </a:cubicBezTo>
                  <a:cubicBezTo>
                    <a:pt x="127" y="20"/>
                    <a:pt x="121" y="19"/>
                    <a:pt x="115" y="19"/>
                  </a:cubicBezTo>
                  <a:cubicBezTo>
                    <a:pt x="108" y="19"/>
                    <a:pt x="101" y="21"/>
                    <a:pt x="97" y="27"/>
                  </a:cubicBezTo>
                  <a:cubicBezTo>
                    <a:pt x="96" y="28"/>
                    <a:pt x="95" y="31"/>
                    <a:pt x="95" y="33"/>
                  </a:cubicBezTo>
                  <a:cubicBezTo>
                    <a:pt x="95" y="35"/>
                    <a:pt x="96" y="37"/>
                    <a:pt x="99" y="37"/>
                  </a:cubicBezTo>
                  <a:cubicBezTo>
                    <a:pt x="103" y="37"/>
                    <a:pt x="103" y="35"/>
                    <a:pt x="104" y="34"/>
                  </a:cubicBezTo>
                  <a:cubicBezTo>
                    <a:pt x="105" y="31"/>
                    <a:pt x="106" y="27"/>
                    <a:pt x="115" y="27"/>
                  </a:cubicBezTo>
                  <a:cubicBezTo>
                    <a:pt x="117" y="27"/>
                    <a:pt x="126" y="27"/>
                    <a:pt x="126" y="35"/>
                  </a:cubicBezTo>
                  <a:cubicBezTo>
                    <a:pt x="126" y="38"/>
                    <a:pt x="125" y="39"/>
                    <a:pt x="123" y="39"/>
                  </a:cubicBezTo>
                  <a:cubicBezTo>
                    <a:pt x="122" y="40"/>
                    <a:pt x="120" y="40"/>
                    <a:pt x="117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2" y="44"/>
                    <a:pt x="92" y="46"/>
                    <a:pt x="92" y="58"/>
                  </a:cubicBezTo>
                  <a:cubicBezTo>
                    <a:pt x="92" y="67"/>
                    <a:pt x="99" y="74"/>
                    <a:pt x="110" y="74"/>
                  </a:cubicBezTo>
                  <a:cubicBezTo>
                    <a:pt x="114" y="74"/>
                    <a:pt x="121" y="73"/>
                    <a:pt x="126" y="66"/>
                  </a:cubicBezTo>
                  <a:cubicBezTo>
                    <a:pt x="126" y="70"/>
                    <a:pt x="126" y="70"/>
                    <a:pt x="126" y="71"/>
                  </a:cubicBezTo>
                  <a:cubicBezTo>
                    <a:pt x="127" y="73"/>
                    <a:pt x="129" y="73"/>
                    <a:pt x="130" y="73"/>
                  </a:cubicBezTo>
                  <a:cubicBezTo>
                    <a:pt x="134" y="73"/>
                    <a:pt x="134" y="71"/>
                    <a:pt x="134" y="69"/>
                  </a:cubicBezTo>
                  <a:lnTo>
                    <a:pt x="134" y="39"/>
                  </a:lnTo>
                  <a:close/>
                  <a:moveTo>
                    <a:pt x="82" y="5"/>
                  </a:moveTo>
                  <a:cubicBezTo>
                    <a:pt x="82" y="4"/>
                    <a:pt x="82" y="0"/>
                    <a:pt x="78" y="0"/>
                  </a:cubicBezTo>
                  <a:cubicBezTo>
                    <a:pt x="73" y="0"/>
                    <a:pt x="73" y="4"/>
                    <a:pt x="73" y="5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72"/>
                    <a:pt x="75" y="73"/>
                    <a:pt x="78" y="73"/>
                  </a:cubicBezTo>
                  <a:cubicBezTo>
                    <a:pt x="82" y="73"/>
                    <a:pt x="82" y="70"/>
                    <a:pt x="82" y="69"/>
                  </a:cubicBezTo>
                  <a:lnTo>
                    <a:pt x="82" y="5"/>
                  </a:lnTo>
                  <a:close/>
                  <a:moveTo>
                    <a:pt x="34" y="66"/>
                  </a:moveTo>
                  <a:cubicBezTo>
                    <a:pt x="29" y="66"/>
                    <a:pt x="21" y="65"/>
                    <a:pt x="16" y="57"/>
                  </a:cubicBezTo>
                  <a:cubicBezTo>
                    <a:pt x="12" y="51"/>
                    <a:pt x="10" y="44"/>
                    <a:pt x="10" y="37"/>
                  </a:cubicBezTo>
                  <a:cubicBezTo>
                    <a:pt x="10" y="29"/>
                    <a:pt x="12" y="19"/>
                    <a:pt x="19" y="13"/>
                  </a:cubicBezTo>
                  <a:cubicBezTo>
                    <a:pt x="24" y="9"/>
                    <a:pt x="30" y="8"/>
                    <a:pt x="34" y="8"/>
                  </a:cubicBezTo>
                  <a:cubicBezTo>
                    <a:pt x="42" y="8"/>
                    <a:pt x="49" y="10"/>
                    <a:pt x="54" y="21"/>
                  </a:cubicBezTo>
                  <a:cubicBezTo>
                    <a:pt x="55" y="24"/>
                    <a:pt x="56" y="26"/>
                    <a:pt x="58" y="26"/>
                  </a:cubicBezTo>
                  <a:cubicBezTo>
                    <a:pt x="61" y="26"/>
                    <a:pt x="64" y="24"/>
                    <a:pt x="64" y="21"/>
                  </a:cubicBezTo>
                  <a:cubicBezTo>
                    <a:pt x="64" y="18"/>
                    <a:pt x="61" y="12"/>
                    <a:pt x="58" y="9"/>
                  </a:cubicBezTo>
                  <a:cubicBezTo>
                    <a:pt x="50" y="0"/>
                    <a:pt x="38" y="0"/>
                    <a:pt x="34" y="0"/>
                  </a:cubicBezTo>
                  <a:cubicBezTo>
                    <a:pt x="30" y="0"/>
                    <a:pt x="18" y="0"/>
                    <a:pt x="9" y="10"/>
                  </a:cubicBezTo>
                  <a:cubicBezTo>
                    <a:pt x="2" y="17"/>
                    <a:pt x="0" y="27"/>
                    <a:pt x="0" y="37"/>
                  </a:cubicBezTo>
                  <a:cubicBezTo>
                    <a:pt x="0" y="47"/>
                    <a:pt x="2" y="56"/>
                    <a:pt x="8" y="64"/>
                  </a:cubicBezTo>
                  <a:cubicBezTo>
                    <a:pt x="11" y="68"/>
                    <a:pt x="18" y="74"/>
                    <a:pt x="34" y="74"/>
                  </a:cubicBezTo>
                  <a:cubicBezTo>
                    <a:pt x="40" y="74"/>
                    <a:pt x="53" y="73"/>
                    <a:pt x="61" y="61"/>
                  </a:cubicBezTo>
                  <a:cubicBezTo>
                    <a:pt x="62" y="60"/>
                    <a:pt x="65" y="55"/>
                    <a:pt x="65" y="52"/>
                  </a:cubicBezTo>
                  <a:cubicBezTo>
                    <a:pt x="65" y="49"/>
                    <a:pt x="61" y="48"/>
                    <a:pt x="59" y="48"/>
                  </a:cubicBezTo>
                  <a:cubicBezTo>
                    <a:pt x="56" y="48"/>
                    <a:pt x="56" y="50"/>
                    <a:pt x="54" y="53"/>
                  </a:cubicBezTo>
                  <a:cubicBezTo>
                    <a:pt x="51" y="61"/>
                    <a:pt x="43" y="66"/>
                    <a:pt x="34" y="6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4F7CDC4-77E7-4CEA-A203-C364AE44D2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10113" y="-950913"/>
              <a:ext cx="1416050" cy="331788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White Frame">
            <a:extLst>
              <a:ext uri="{FF2B5EF4-FFF2-40B4-BE49-F238E27FC236}">
                <a16:creationId xmlns:a16="http://schemas.microsoft.com/office/drawing/2014/main" id="{DB162BB3-7193-4D28-9E28-412CA9AA57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99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White Frame">
            <a:extLst>
              <a:ext uri="{FF2B5EF4-FFF2-40B4-BE49-F238E27FC236}">
                <a16:creationId xmlns:a16="http://schemas.microsoft.com/office/drawing/2014/main" id="{139FB7F4-FAF5-4AF5-B254-78188C9E1C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 Logo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oFric Logo">
            <a:extLst>
              <a:ext uri="{FF2B5EF4-FFF2-40B4-BE49-F238E27FC236}">
                <a16:creationId xmlns:a16="http://schemas.microsoft.com/office/drawing/2014/main" id="{A710B2A7-FB73-4E4D-A0CB-815636CD8F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87039" y="6144614"/>
            <a:ext cx="1279525" cy="331788"/>
          </a:xfrm>
          <a:custGeom>
            <a:avLst/>
            <a:gdLst>
              <a:gd name="T0" fmla="*/ 388 w 401"/>
              <a:gd name="T1" fmla="*/ 4 h 102"/>
              <a:gd name="T2" fmla="*/ 401 w 401"/>
              <a:gd name="T3" fmla="*/ 15 h 102"/>
              <a:gd name="T4" fmla="*/ 388 w 401"/>
              <a:gd name="T5" fmla="*/ 28 h 102"/>
              <a:gd name="T6" fmla="*/ 387 w 401"/>
              <a:gd name="T7" fmla="*/ 10 h 102"/>
              <a:gd name="T8" fmla="*/ 390 w 401"/>
              <a:gd name="T9" fmla="*/ 13 h 102"/>
              <a:gd name="T10" fmla="*/ 386 w 401"/>
              <a:gd name="T11" fmla="*/ 10 h 102"/>
              <a:gd name="T12" fmla="*/ 386 w 401"/>
              <a:gd name="T13" fmla="*/ 23 h 102"/>
              <a:gd name="T14" fmla="*/ 390 w 401"/>
              <a:gd name="T15" fmla="*/ 23 h 102"/>
              <a:gd name="T16" fmla="*/ 392 w 401"/>
              <a:gd name="T17" fmla="*/ 15 h 102"/>
              <a:gd name="T18" fmla="*/ 388 w 401"/>
              <a:gd name="T19" fmla="*/ 7 h 102"/>
              <a:gd name="T20" fmla="*/ 332 w 401"/>
              <a:gd name="T21" fmla="*/ 65 h 102"/>
              <a:gd name="T22" fmla="*/ 362 w 401"/>
              <a:gd name="T23" fmla="*/ 48 h 102"/>
              <a:gd name="T24" fmla="*/ 381 w 401"/>
              <a:gd name="T25" fmla="*/ 45 h 102"/>
              <a:gd name="T26" fmla="*/ 311 w 401"/>
              <a:gd name="T27" fmla="*/ 65 h 102"/>
              <a:gd name="T28" fmla="*/ 364 w 401"/>
              <a:gd name="T29" fmla="*/ 73 h 102"/>
              <a:gd name="T30" fmla="*/ 304 w 401"/>
              <a:gd name="T31" fmla="*/ 21 h 102"/>
              <a:gd name="T32" fmla="*/ 296 w 401"/>
              <a:gd name="T33" fmla="*/ 10 h 102"/>
              <a:gd name="T34" fmla="*/ 278 w 401"/>
              <a:gd name="T35" fmla="*/ 100 h 102"/>
              <a:gd name="T36" fmla="*/ 296 w 401"/>
              <a:gd name="T37" fmla="*/ 88 h 102"/>
              <a:gd name="T38" fmla="*/ 302 w 401"/>
              <a:gd name="T39" fmla="*/ 28 h 102"/>
              <a:gd name="T40" fmla="*/ 276 w 401"/>
              <a:gd name="T41" fmla="*/ 88 h 102"/>
              <a:gd name="T42" fmla="*/ 232 w 401"/>
              <a:gd name="T43" fmla="*/ 101 h 102"/>
              <a:gd name="T44" fmla="*/ 252 w 401"/>
              <a:gd name="T45" fmla="*/ 66 h 102"/>
              <a:gd name="T46" fmla="*/ 282 w 401"/>
              <a:gd name="T47" fmla="*/ 43 h 102"/>
              <a:gd name="T48" fmla="*/ 261 w 401"/>
              <a:gd name="T49" fmla="*/ 35 h 102"/>
              <a:gd name="T50" fmla="*/ 255 w 401"/>
              <a:gd name="T51" fmla="*/ 29 h 102"/>
              <a:gd name="T52" fmla="*/ 238 w 401"/>
              <a:gd name="T53" fmla="*/ 40 h 102"/>
              <a:gd name="T54" fmla="*/ 240 w 401"/>
              <a:gd name="T55" fmla="*/ 16 h 102"/>
              <a:gd name="T56" fmla="*/ 233 w 401"/>
              <a:gd name="T57" fmla="*/ 2 h 102"/>
              <a:gd name="T58" fmla="*/ 171 w 401"/>
              <a:gd name="T59" fmla="*/ 16 h 102"/>
              <a:gd name="T60" fmla="*/ 159 w 401"/>
              <a:gd name="T61" fmla="*/ 101 h 102"/>
              <a:gd name="T62" fmla="*/ 181 w 401"/>
              <a:gd name="T63" fmla="*/ 59 h 102"/>
              <a:gd name="T64" fmla="*/ 228 w 401"/>
              <a:gd name="T65" fmla="*/ 46 h 102"/>
              <a:gd name="T66" fmla="*/ 192 w 401"/>
              <a:gd name="T67" fmla="*/ 20 h 102"/>
              <a:gd name="T68" fmla="*/ 129 w 401"/>
              <a:gd name="T69" fmla="*/ 51 h 102"/>
              <a:gd name="T70" fmla="*/ 106 w 401"/>
              <a:gd name="T71" fmla="*/ 85 h 102"/>
              <a:gd name="T72" fmla="*/ 118 w 401"/>
              <a:gd name="T73" fmla="*/ 43 h 102"/>
              <a:gd name="T74" fmla="*/ 149 w 401"/>
              <a:gd name="T75" fmla="*/ 64 h 102"/>
              <a:gd name="T76" fmla="*/ 75 w 401"/>
              <a:gd name="T77" fmla="*/ 64 h 102"/>
              <a:gd name="T78" fmla="*/ 36 w 401"/>
              <a:gd name="T79" fmla="*/ 2 h 102"/>
              <a:gd name="T80" fmla="*/ 2 w 401"/>
              <a:gd name="T81" fmla="*/ 86 h 102"/>
              <a:gd name="T82" fmla="*/ 55 w 401"/>
              <a:gd name="T83" fmla="*/ 100 h 102"/>
              <a:gd name="T84" fmla="*/ 68 w 401"/>
              <a:gd name="T85" fmla="*/ 87 h 102"/>
              <a:gd name="T86" fmla="*/ 43 w 401"/>
              <a:gd name="T87" fmla="*/ 1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1" h="102">
                <a:moveTo>
                  <a:pt x="388" y="27"/>
                </a:moveTo>
                <a:cubicBezTo>
                  <a:pt x="381" y="27"/>
                  <a:pt x="376" y="22"/>
                  <a:pt x="376" y="15"/>
                </a:cubicBezTo>
                <a:cubicBezTo>
                  <a:pt x="376" y="9"/>
                  <a:pt x="381" y="4"/>
                  <a:pt x="388" y="4"/>
                </a:cubicBezTo>
                <a:cubicBezTo>
                  <a:pt x="394" y="4"/>
                  <a:pt x="399" y="9"/>
                  <a:pt x="399" y="15"/>
                </a:cubicBezTo>
                <a:cubicBezTo>
                  <a:pt x="399" y="22"/>
                  <a:pt x="394" y="27"/>
                  <a:pt x="388" y="27"/>
                </a:cubicBezTo>
                <a:moveTo>
                  <a:pt x="401" y="15"/>
                </a:moveTo>
                <a:cubicBezTo>
                  <a:pt x="401" y="8"/>
                  <a:pt x="395" y="2"/>
                  <a:pt x="388" y="2"/>
                </a:cubicBezTo>
                <a:cubicBezTo>
                  <a:pt x="381" y="2"/>
                  <a:pt x="375" y="8"/>
                  <a:pt x="375" y="15"/>
                </a:cubicBezTo>
                <a:cubicBezTo>
                  <a:pt x="375" y="23"/>
                  <a:pt x="381" y="28"/>
                  <a:pt x="388" y="28"/>
                </a:cubicBezTo>
                <a:cubicBezTo>
                  <a:pt x="395" y="28"/>
                  <a:pt x="401" y="22"/>
                  <a:pt x="401" y="15"/>
                </a:cubicBezTo>
                <a:moveTo>
                  <a:pt x="386" y="10"/>
                </a:moveTo>
                <a:cubicBezTo>
                  <a:pt x="387" y="10"/>
                  <a:pt x="387" y="10"/>
                  <a:pt x="387" y="10"/>
                </a:cubicBezTo>
                <a:cubicBezTo>
                  <a:pt x="389" y="10"/>
                  <a:pt x="389" y="10"/>
                  <a:pt x="390" y="10"/>
                </a:cubicBezTo>
                <a:cubicBezTo>
                  <a:pt x="390" y="10"/>
                  <a:pt x="390" y="11"/>
                  <a:pt x="390" y="11"/>
                </a:cubicBezTo>
                <a:cubicBezTo>
                  <a:pt x="390" y="12"/>
                  <a:pt x="390" y="13"/>
                  <a:pt x="390" y="13"/>
                </a:cubicBezTo>
                <a:cubicBezTo>
                  <a:pt x="389" y="13"/>
                  <a:pt x="389" y="13"/>
                  <a:pt x="387" y="13"/>
                </a:cubicBezTo>
                <a:cubicBezTo>
                  <a:pt x="386" y="13"/>
                  <a:pt x="386" y="13"/>
                  <a:pt x="386" y="13"/>
                </a:cubicBezTo>
                <a:lnTo>
                  <a:pt x="386" y="10"/>
                </a:lnTo>
                <a:close/>
                <a:moveTo>
                  <a:pt x="382" y="7"/>
                </a:moveTo>
                <a:cubicBezTo>
                  <a:pt x="382" y="23"/>
                  <a:pt x="382" y="23"/>
                  <a:pt x="382" y="23"/>
                </a:cubicBezTo>
                <a:cubicBezTo>
                  <a:pt x="386" y="23"/>
                  <a:pt x="386" y="23"/>
                  <a:pt x="386" y="23"/>
                </a:cubicBezTo>
                <a:cubicBezTo>
                  <a:pt x="386" y="16"/>
                  <a:pt x="386" y="16"/>
                  <a:pt x="386" y="16"/>
                </a:cubicBezTo>
                <a:cubicBezTo>
                  <a:pt x="389" y="16"/>
                  <a:pt x="389" y="16"/>
                  <a:pt x="389" y="20"/>
                </a:cubicBezTo>
                <a:cubicBezTo>
                  <a:pt x="390" y="21"/>
                  <a:pt x="390" y="22"/>
                  <a:pt x="390" y="23"/>
                </a:cubicBezTo>
                <a:cubicBezTo>
                  <a:pt x="395" y="23"/>
                  <a:pt x="395" y="23"/>
                  <a:pt x="395" y="23"/>
                </a:cubicBezTo>
                <a:cubicBezTo>
                  <a:pt x="394" y="22"/>
                  <a:pt x="394" y="20"/>
                  <a:pt x="393" y="18"/>
                </a:cubicBezTo>
                <a:cubicBezTo>
                  <a:pt x="393" y="16"/>
                  <a:pt x="393" y="16"/>
                  <a:pt x="392" y="15"/>
                </a:cubicBezTo>
                <a:cubicBezTo>
                  <a:pt x="393" y="15"/>
                  <a:pt x="394" y="14"/>
                  <a:pt x="394" y="11"/>
                </a:cubicBezTo>
                <a:cubicBezTo>
                  <a:pt x="394" y="10"/>
                  <a:pt x="394" y="8"/>
                  <a:pt x="392" y="7"/>
                </a:cubicBezTo>
                <a:cubicBezTo>
                  <a:pt x="390" y="7"/>
                  <a:pt x="389" y="7"/>
                  <a:pt x="388" y="7"/>
                </a:cubicBezTo>
                <a:lnTo>
                  <a:pt x="382" y="7"/>
                </a:lnTo>
                <a:close/>
                <a:moveTo>
                  <a:pt x="342" y="85"/>
                </a:moveTo>
                <a:cubicBezTo>
                  <a:pt x="328" y="85"/>
                  <a:pt x="329" y="74"/>
                  <a:pt x="332" y="65"/>
                </a:cubicBezTo>
                <a:cubicBezTo>
                  <a:pt x="335" y="51"/>
                  <a:pt x="341" y="47"/>
                  <a:pt x="344" y="45"/>
                </a:cubicBezTo>
                <a:cubicBezTo>
                  <a:pt x="347" y="44"/>
                  <a:pt x="350" y="43"/>
                  <a:pt x="353" y="43"/>
                </a:cubicBezTo>
                <a:cubicBezTo>
                  <a:pt x="359" y="43"/>
                  <a:pt x="361" y="46"/>
                  <a:pt x="362" y="48"/>
                </a:cubicBezTo>
                <a:cubicBezTo>
                  <a:pt x="362" y="49"/>
                  <a:pt x="363" y="50"/>
                  <a:pt x="363" y="51"/>
                </a:cubicBezTo>
                <a:cubicBezTo>
                  <a:pt x="364" y="53"/>
                  <a:pt x="366" y="54"/>
                  <a:pt x="369" y="54"/>
                </a:cubicBezTo>
                <a:cubicBezTo>
                  <a:pt x="374" y="54"/>
                  <a:pt x="379" y="50"/>
                  <a:pt x="381" y="45"/>
                </a:cubicBezTo>
                <a:cubicBezTo>
                  <a:pt x="382" y="41"/>
                  <a:pt x="381" y="38"/>
                  <a:pt x="378" y="34"/>
                </a:cubicBezTo>
                <a:cubicBezTo>
                  <a:pt x="372" y="28"/>
                  <a:pt x="365" y="27"/>
                  <a:pt x="357" y="27"/>
                </a:cubicBezTo>
                <a:cubicBezTo>
                  <a:pt x="338" y="27"/>
                  <a:pt x="318" y="39"/>
                  <a:pt x="311" y="65"/>
                </a:cubicBezTo>
                <a:cubicBezTo>
                  <a:pt x="305" y="85"/>
                  <a:pt x="312" y="102"/>
                  <a:pt x="336" y="102"/>
                </a:cubicBezTo>
                <a:cubicBezTo>
                  <a:pt x="356" y="102"/>
                  <a:pt x="369" y="89"/>
                  <a:pt x="371" y="82"/>
                </a:cubicBezTo>
                <a:cubicBezTo>
                  <a:pt x="373" y="76"/>
                  <a:pt x="368" y="73"/>
                  <a:pt x="364" y="73"/>
                </a:cubicBezTo>
                <a:cubicBezTo>
                  <a:pt x="359" y="73"/>
                  <a:pt x="356" y="76"/>
                  <a:pt x="354" y="78"/>
                </a:cubicBezTo>
                <a:cubicBezTo>
                  <a:pt x="352" y="81"/>
                  <a:pt x="349" y="85"/>
                  <a:pt x="342" y="85"/>
                </a:cubicBezTo>
                <a:moveTo>
                  <a:pt x="304" y="21"/>
                </a:moveTo>
                <a:cubicBezTo>
                  <a:pt x="309" y="21"/>
                  <a:pt x="315" y="16"/>
                  <a:pt x="316" y="10"/>
                </a:cubicBezTo>
                <a:cubicBezTo>
                  <a:pt x="318" y="5"/>
                  <a:pt x="315" y="0"/>
                  <a:pt x="309" y="0"/>
                </a:cubicBezTo>
                <a:cubicBezTo>
                  <a:pt x="304" y="0"/>
                  <a:pt x="298" y="5"/>
                  <a:pt x="296" y="10"/>
                </a:cubicBezTo>
                <a:cubicBezTo>
                  <a:pt x="295" y="16"/>
                  <a:pt x="298" y="21"/>
                  <a:pt x="304" y="21"/>
                </a:cubicBezTo>
                <a:moveTo>
                  <a:pt x="276" y="88"/>
                </a:moveTo>
                <a:cubicBezTo>
                  <a:pt x="275" y="92"/>
                  <a:pt x="273" y="98"/>
                  <a:pt x="278" y="100"/>
                </a:cubicBezTo>
                <a:cubicBezTo>
                  <a:pt x="279" y="100"/>
                  <a:pt x="280" y="101"/>
                  <a:pt x="282" y="101"/>
                </a:cubicBezTo>
                <a:cubicBezTo>
                  <a:pt x="285" y="101"/>
                  <a:pt x="288" y="100"/>
                  <a:pt x="291" y="97"/>
                </a:cubicBezTo>
                <a:cubicBezTo>
                  <a:pt x="294" y="94"/>
                  <a:pt x="295" y="91"/>
                  <a:pt x="296" y="88"/>
                </a:cubicBezTo>
                <a:cubicBezTo>
                  <a:pt x="309" y="40"/>
                  <a:pt x="309" y="40"/>
                  <a:pt x="309" y="40"/>
                </a:cubicBezTo>
                <a:cubicBezTo>
                  <a:pt x="309" y="36"/>
                  <a:pt x="311" y="31"/>
                  <a:pt x="306" y="29"/>
                </a:cubicBezTo>
                <a:cubicBezTo>
                  <a:pt x="305" y="28"/>
                  <a:pt x="303" y="28"/>
                  <a:pt x="302" y="28"/>
                </a:cubicBezTo>
                <a:cubicBezTo>
                  <a:pt x="298" y="28"/>
                  <a:pt x="295" y="29"/>
                  <a:pt x="294" y="30"/>
                </a:cubicBezTo>
                <a:cubicBezTo>
                  <a:pt x="292" y="32"/>
                  <a:pt x="290" y="34"/>
                  <a:pt x="289" y="40"/>
                </a:cubicBezTo>
                <a:lnTo>
                  <a:pt x="276" y="88"/>
                </a:lnTo>
                <a:close/>
                <a:moveTo>
                  <a:pt x="225" y="88"/>
                </a:moveTo>
                <a:cubicBezTo>
                  <a:pt x="224" y="92"/>
                  <a:pt x="222" y="98"/>
                  <a:pt x="229" y="100"/>
                </a:cubicBezTo>
                <a:cubicBezTo>
                  <a:pt x="230" y="101"/>
                  <a:pt x="231" y="101"/>
                  <a:pt x="232" y="101"/>
                </a:cubicBezTo>
                <a:cubicBezTo>
                  <a:pt x="235" y="101"/>
                  <a:pt x="238" y="100"/>
                  <a:pt x="240" y="98"/>
                </a:cubicBezTo>
                <a:cubicBezTo>
                  <a:pt x="244" y="95"/>
                  <a:pt x="245" y="91"/>
                  <a:pt x="246" y="88"/>
                </a:cubicBezTo>
                <a:cubicBezTo>
                  <a:pt x="252" y="66"/>
                  <a:pt x="252" y="66"/>
                  <a:pt x="252" y="66"/>
                </a:cubicBezTo>
                <a:cubicBezTo>
                  <a:pt x="254" y="58"/>
                  <a:pt x="257" y="48"/>
                  <a:pt x="268" y="46"/>
                </a:cubicBezTo>
                <a:cubicBezTo>
                  <a:pt x="270" y="46"/>
                  <a:pt x="272" y="46"/>
                  <a:pt x="274" y="45"/>
                </a:cubicBezTo>
                <a:cubicBezTo>
                  <a:pt x="276" y="45"/>
                  <a:pt x="279" y="45"/>
                  <a:pt x="282" y="43"/>
                </a:cubicBezTo>
                <a:cubicBezTo>
                  <a:pt x="284" y="41"/>
                  <a:pt x="285" y="39"/>
                  <a:pt x="286" y="36"/>
                </a:cubicBezTo>
                <a:cubicBezTo>
                  <a:pt x="287" y="32"/>
                  <a:pt x="285" y="27"/>
                  <a:pt x="278" y="27"/>
                </a:cubicBezTo>
                <a:cubicBezTo>
                  <a:pt x="272" y="27"/>
                  <a:pt x="266" y="30"/>
                  <a:pt x="261" y="35"/>
                </a:cubicBezTo>
                <a:cubicBezTo>
                  <a:pt x="260" y="37"/>
                  <a:pt x="258" y="39"/>
                  <a:pt x="257" y="41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8" y="37"/>
                  <a:pt x="260" y="31"/>
                  <a:pt x="255" y="29"/>
                </a:cubicBezTo>
                <a:cubicBezTo>
                  <a:pt x="254" y="28"/>
                  <a:pt x="253" y="28"/>
                  <a:pt x="251" y="28"/>
                </a:cubicBezTo>
                <a:cubicBezTo>
                  <a:pt x="248" y="28"/>
                  <a:pt x="245" y="29"/>
                  <a:pt x="244" y="30"/>
                </a:cubicBezTo>
                <a:cubicBezTo>
                  <a:pt x="240" y="33"/>
                  <a:pt x="239" y="37"/>
                  <a:pt x="238" y="40"/>
                </a:cubicBezTo>
                <a:lnTo>
                  <a:pt x="225" y="88"/>
                </a:lnTo>
                <a:close/>
                <a:moveTo>
                  <a:pt x="228" y="20"/>
                </a:moveTo>
                <a:cubicBezTo>
                  <a:pt x="231" y="20"/>
                  <a:pt x="236" y="20"/>
                  <a:pt x="240" y="16"/>
                </a:cubicBezTo>
                <a:cubicBezTo>
                  <a:pt x="241" y="15"/>
                  <a:pt x="242" y="12"/>
                  <a:pt x="242" y="11"/>
                </a:cubicBezTo>
                <a:cubicBezTo>
                  <a:pt x="243" y="8"/>
                  <a:pt x="242" y="5"/>
                  <a:pt x="239" y="3"/>
                </a:cubicBezTo>
                <a:cubicBezTo>
                  <a:pt x="238" y="3"/>
                  <a:pt x="235" y="2"/>
                  <a:pt x="233" y="2"/>
                </a:cubicBezTo>
                <a:cubicBezTo>
                  <a:pt x="190" y="2"/>
                  <a:pt x="190" y="2"/>
                  <a:pt x="190" y="2"/>
                </a:cubicBezTo>
                <a:cubicBezTo>
                  <a:pt x="187" y="2"/>
                  <a:pt x="182" y="2"/>
                  <a:pt x="179" y="5"/>
                </a:cubicBezTo>
                <a:cubicBezTo>
                  <a:pt x="174" y="8"/>
                  <a:pt x="172" y="13"/>
                  <a:pt x="171" y="16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51" y="92"/>
                  <a:pt x="150" y="97"/>
                  <a:pt x="154" y="99"/>
                </a:cubicBezTo>
                <a:cubicBezTo>
                  <a:pt x="155" y="100"/>
                  <a:pt x="157" y="101"/>
                  <a:pt x="159" y="101"/>
                </a:cubicBezTo>
                <a:cubicBezTo>
                  <a:pt x="161" y="101"/>
                  <a:pt x="167" y="101"/>
                  <a:pt x="171" y="95"/>
                </a:cubicBezTo>
                <a:cubicBezTo>
                  <a:pt x="172" y="92"/>
                  <a:pt x="173" y="90"/>
                  <a:pt x="174" y="87"/>
                </a:cubicBezTo>
                <a:cubicBezTo>
                  <a:pt x="181" y="59"/>
                  <a:pt x="181" y="59"/>
                  <a:pt x="181" y="59"/>
                </a:cubicBezTo>
                <a:cubicBezTo>
                  <a:pt x="214" y="59"/>
                  <a:pt x="214" y="59"/>
                  <a:pt x="214" y="59"/>
                </a:cubicBezTo>
                <a:cubicBezTo>
                  <a:pt x="217" y="59"/>
                  <a:pt x="225" y="59"/>
                  <a:pt x="228" y="50"/>
                </a:cubicBezTo>
                <a:cubicBezTo>
                  <a:pt x="228" y="49"/>
                  <a:pt x="228" y="47"/>
                  <a:pt x="228" y="46"/>
                </a:cubicBezTo>
                <a:cubicBezTo>
                  <a:pt x="227" y="41"/>
                  <a:pt x="222" y="41"/>
                  <a:pt x="219" y="41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92" y="20"/>
                  <a:pt x="192" y="20"/>
                  <a:pt x="192" y="20"/>
                </a:cubicBezTo>
                <a:lnTo>
                  <a:pt x="228" y="20"/>
                </a:lnTo>
                <a:close/>
                <a:moveTo>
                  <a:pt x="118" y="43"/>
                </a:moveTo>
                <a:cubicBezTo>
                  <a:pt x="119" y="43"/>
                  <a:pt x="127" y="43"/>
                  <a:pt x="129" y="51"/>
                </a:cubicBezTo>
                <a:cubicBezTo>
                  <a:pt x="130" y="54"/>
                  <a:pt x="130" y="59"/>
                  <a:pt x="128" y="63"/>
                </a:cubicBezTo>
                <a:cubicBezTo>
                  <a:pt x="127" y="68"/>
                  <a:pt x="125" y="73"/>
                  <a:pt x="121" y="78"/>
                </a:cubicBezTo>
                <a:cubicBezTo>
                  <a:pt x="120" y="79"/>
                  <a:pt x="115" y="85"/>
                  <a:pt x="106" y="85"/>
                </a:cubicBezTo>
                <a:cubicBezTo>
                  <a:pt x="95" y="85"/>
                  <a:pt x="92" y="77"/>
                  <a:pt x="96" y="64"/>
                </a:cubicBezTo>
                <a:cubicBezTo>
                  <a:pt x="96" y="61"/>
                  <a:pt x="99" y="52"/>
                  <a:pt x="107" y="46"/>
                </a:cubicBezTo>
                <a:cubicBezTo>
                  <a:pt x="111" y="43"/>
                  <a:pt x="115" y="43"/>
                  <a:pt x="118" y="43"/>
                </a:cubicBezTo>
                <a:moveTo>
                  <a:pt x="75" y="64"/>
                </a:moveTo>
                <a:cubicBezTo>
                  <a:pt x="70" y="82"/>
                  <a:pt x="76" y="102"/>
                  <a:pt x="102" y="102"/>
                </a:cubicBezTo>
                <a:cubicBezTo>
                  <a:pt x="122" y="102"/>
                  <a:pt x="143" y="86"/>
                  <a:pt x="149" y="64"/>
                </a:cubicBezTo>
                <a:cubicBezTo>
                  <a:pt x="152" y="53"/>
                  <a:pt x="150" y="43"/>
                  <a:pt x="147" y="38"/>
                </a:cubicBezTo>
                <a:cubicBezTo>
                  <a:pt x="142" y="30"/>
                  <a:pt x="133" y="27"/>
                  <a:pt x="123" y="27"/>
                </a:cubicBezTo>
                <a:cubicBezTo>
                  <a:pt x="101" y="27"/>
                  <a:pt x="81" y="42"/>
                  <a:pt x="75" y="64"/>
                </a:cubicBezTo>
                <a:moveTo>
                  <a:pt x="43" y="15"/>
                </a:moveTo>
                <a:cubicBezTo>
                  <a:pt x="44" y="12"/>
                  <a:pt x="45" y="8"/>
                  <a:pt x="43" y="5"/>
                </a:cubicBezTo>
                <a:cubicBezTo>
                  <a:pt x="41" y="2"/>
                  <a:pt x="38" y="2"/>
                  <a:pt x="36" y="2"/>
                </a:cubicBezTo>
                <a:cubicBezTo>
                  <a:pt x="32" y="2"/>
                  <a:pt x="29" y="3"/>
                  <a:pt x="28" y="4"/>
                </a:cubicBezTo>
                <a:cubicBezTo>
                  <a:pt x="23" y="7"/>
                  <a:pt x="22" y="11"/>
                  <a:pt x="21" y="15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90"/>
                  <a:pt x="0" y="94"/>
                  <a:pt x="3" y="97"/>
                </a:cubicBezTo>
                <a:cubicBezTo>
                  <a:pt x="5" y="100"/>
                  <a:pt x="9" y="100"/>
                  <a:pt x="13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8" y="100"/>
                  <a:pt x="62" y="100"/>
                  <a:pt x="66" y="96"/>
                </a:cubicBezTo>
                <a:cubicBezTo>
                  <a:pt x="67" y="94"/>
                  <a:pt x="68" y="93"/>
                  <a:pt x="68" y="91"/>
                </a:cubicBezTo>
                <a:cubicBezTo>
                  <a:pt x="68" y="90"/>
                  <a:pt x="69" y="88"/>
                  <a:pt x="68" y="87"/>
                </a:cubicBezTo>
                <a:cubicBezTo>
                  <a:pt x="67" y="82"/>
                  <a:pt x="62" y="82"/>
                  <a:pt x="59" y="82"/>
                </a:cubicBezTo>
                <a:cubicBezTo>
                  <a:pt x="25" y="82"/>
                  <a:pt x="25" y="82"/>
                  <a:pt x="25" y="82"/>
                </a:cubicBezTo>
                <a:lnTo>
                  <a:pt x="43" y="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Lofric Origo">
            <a:extLst>
              <a:ext uri="{FF2B5EF4-FFF2-40B4-BE49-F238E27FC236}">
                <a16:creationId xmlns:a16="http://schemas.microsoft.com/office/drawing/2014/main" id="{1B11690B-0DFD-4A97-BE64-EAA45D0FB22F}"/>
              </a:ext>
            </a:extLst>
          </p:cNvPr>
          <p:cNvGrpSpPr/>
          <p:nvPr userDrawn="1"/>
        </p:nvGrpSpPr>
        <p:grpSpPr>
          <a:xfrm>
            <a:off x="9715502" y="6146800"/>
            <a:ext cx="2151062" cy="384175"/>
            <a:chOff x="3941763" y="-757238"/>
            <a:chExt cx="2151062" cy="3841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DCE294F-FAD1-43C7-8EF6-B13B3B0B50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3513" y="-669926"/>
              <a:ext cx="849312" cy="296863"/>
            </a:xfrm>
            <a:custGeom>
              <a:avLst/>
              <a:gdLst>
                <a:gd name="T0" fmla="*/ 252 w 267"/>
                <a:gd name="T1" fmla="*/ 6 h 91"/>
                <a:gd name="T2" fmla="*/ 240 w 267"/>
                <a:gd name="T3" fmla="*/ 4 h 91"/>
                <a:gd name="T4" fmla="*/ 245 w 267"/>
                <a:gd name="T5" fmla="*/ 6 h 91"/>
                <a:gd name="T6" fmla="*/ 247 w 267"/>
                <a:gd name="T7" fmla="*/ 18 h 91"/>
                <a:gd name="T8" fmla="*/ 267 w 267"/>
                <a:gd name="T9" fmla="*/ 4 h 91"/>
                <a:gd name="T10" fmla="*/ 260 w 267"/>
                <a:gd name="T11" fmla="*/ 15 h 91"/>
                <a:gd name="T12" fmla="*/ 253 w 267"/>
                <a:gd name="T13" fmla="*/ 4 h 91"/>
                <a:gd name="T14" fmla="*/ 255 w 267"/>
                <a:gd name="T15" fmla="*/ 18 h 91"/>
                <a:gd name="T16" fmla="*/ 255 w 267"/>
                <a:gd name="T17" fmla="*/ 6 h 91"/>
                <a:gd name="T18" fmla="*/ 259 w 267"/>
                <a:gd name="T19" fmla="*/ 18 h 91"/>
                <a:gd name="T20" fmla="*/ 264 w 267"/>
                <a:gd name="T21" fmla="*/ 9 h 91"/>
                <a:gd name="T22" fmla="*/ 265 w 267"/>
                <a:gd name="T23" fmla="*/ 9 h 91"/>
                <a:gd name="T24" fmla="*/ 267 w 267"/>
                <a:gd name="T25" fmla="*/ 18 h 91"/>
                <a:gd name="T26" fmla="*/ 215 w 267"/>
                <a:gd name="T27" fmla="*/ 66 h 91"/>
                <a:gd name="T28" fmla="*/ 200 w 267"/>
                <a:gd name="T29" fmla="*/ 47 h 91"/>
                <a:gd name="T30" fmla="*/ 215 w 267"/>
                <a:gd name="T31" fmla="*/ 27 h 91"/>
                <a:gd name="T32" fmla="*/ 227 w 267"/>
                <a:gd name="T33" fmla="*/ 61 h 91"/>
                <a:gd name="T34" fmla="*/ 241 w 267"/>
                <a:gd name="T35" fmla="*/ 46 h 91"/>
                <a:gd name="T36" fmla="*/ 197 w 267"/>
                <a:gd name="T37" fmla="*/ 27 h 91"/>
                <a:gd name="T38" fmla="*/ 197 w 267"/>
                <a:gd name="T39" fmla="*/ 67 h 91"/>
                <a:gd name="T40" fmla="*/ 234 w 267"/>
                <a:gd name="T41" fmla="*/ 66 h 91"/>
                <a:gd name="T42" fmla="*/ 171 w 267"/>
                <a:gd name="T43" fmla="*/ 44 h 91"/>
                <a:gd name="T44" fmla="*/ 157 w 267"/>
                <a:gd name="T45" fmla="*/ 63 h 91"/>
                <a:gd name="T46" fmla="*/ 144 w 267"/>
                <a:gd name="T47" fmla="*/ 45 h 91"/>
                <a:gd name="T48" fmla="*/ 158 w 267"/>
                <a:gd name="T49" fmla="*/ 27 h 91"/>
                <a:gd name="T50" fmla="*/ 180 w 267"/>
                <a:gd name="T51" fmla="*/ 23 h 91"/>
                <a:gd name="T52" fmla="*/ 172 w 267"/>
                <a:gd name="T53" fmla="*/ 21 h 91"/>
                <a:gd name="T54" fmla="*/ 165 w 267"/>
                <a:gd name="T55" fmla="*/ 21 h 91"/>
                <a:gd name="T56" fmla="*/ 135 w 267"/>
                <a:gd name="T57" fmla="*/ 35 h 91"/>
                <a:gd name="T58" fmla="*/ 156 w 267"/>
                <a:gd name="T59" fmla="*/ 71 h 91"/>
                <a:gd name="T60" fmla="*/ 171 w 267"/>
                <a:gd name="T61" fmla="*/ 69 h 91"/>
                <a:gd name="T62" fmla="*/ 149 w 267"/>
                <a:gd name="T63" fmla="*/ 81 h 91"/>
                <a:gd name="T64" fmla="*/ 142 w 267"/>
                <a:gd name="T65" fmla="*/ 73 h 91"/>
                <a:gd name="T66" fmla="*/ 143 w 267"/>
                <a:gd name="T67" fmla="*/ 87 h 91"/>
                <a:gd name="T68" fmla="*/ 174 w 267"/>
                <a:gd name="T69" fmla="*/ 86 h 91"/>
                <a:gd name="T70" fmla="*/ 180 w 267"/>
                <a:gd name="T71" fmla="*/ 23 h 91"/>
                <a:gd name="T72" fmla="*/ 119 w 267"/>
                <a:gd name="T73" fmla="*/ 12 h 91"/>
                <a:gd name="T74" fmla="*/ 119 w 267"/>
                <a:gd name="T75" fmla="*/ 0 h 91"/>
                <a:gd name="T76" fmla="*/ 123 w 267"/>
                <a:gd name="T77" fmla="*/ 24 h 91"/>
                <a:gd name="T78" fmla="*/ 114 w 267"/>
                <a:gd name="T79" fmla="*/ 24 h 91"/>
                <a:gd name="T80" fmla="*/ 119 w 267"/>
                <a:gd name="T81" fmla="*/ 73 h 91"/>
                <a:gd name="T82" fmla="*/ 123 w 267"/>
                <a:gd name="T83" fmla="*/ 69 h 91"/>
                <a:gd name="T84" fmla="*/ 88 w 267"/>
                <a:gd name="T85" fmla="*/ 24 h 91"/>
                <a:gd name="T86" fmla="*/ 79 w 267"/>
                <a:gd name="T87" fmla="*/ 24 h 91"/>
                <a:gd name="T88" fmla="*/ 84 w 267"/>
                <a:gd name="T89" fmla="*/ 73 h 91"/>
                <a:gd name="T90" fmla="*/ 88 w 267"/>
                <a:gd name="T91" fmla="*/ 49 h 91"/>
                <a:gd name="T92" fmla="*/ 103 w 267"/>
                <a:gd name="T93" fmla="*/ 28 h 91"/>
                <a:gd name="T94" fmla="*/ 102 w 267"/>
                <a:gd name="T95" fmla="*/ 19 h 91"/>
                <a:gd name="T96" fmla="*/ 88 w 267"/>
                <a:gd name="T97" fmla="*/ 24 h 91"/>
                <a:gd name="T98" fmla="*/ 34 w 267"/>
                <a:gd name="T99" fmla="*/ 65 h 91"/>
                <a:gd name="T100" fmla="*/ 34 w 267"/>
                <a:gd name="T101" fmla="*/ 8 h 91"/>
                <a:gd name="T102" fmla="*/ 34 w 267"/>
                <a:gd name="T103" fmla="*/ 0 h 91"/>
                <a:gd name="T104" fmla="*/ 34 w 267"/>
                <a:gd name="T105" fmla="*/ 74 h 91"/>
                <a:gd name="T106" fmla="*/ 68 w 267"/>
                <a:gd name="T107" fmla="*/ 36 h 91"/>
                <a:gd name="T108" fmla="*/ 34 w 267"/>
                <a:gd name="T10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" h="91">
                  <a:moveTo>
                    <a:pt x="247" y="6"/>
                  </a:moveTo>
                  <a:cubicBezTo>
                    <a:pt x="252" y="6"/>
                    <a:pt x="252" y="6"/>
                    <a:pt x="252" y="6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40" y="6"/>
                    <a:pt x="240" y="6"/>
                    <a:pt x="240" y="6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7" y="18"/>
                    <a:pt x="247" y="18"/>
                    <a:pt x="247" y="18"/>
                  </a:cubicBezTo>
                  <a:lnTo>
                    <a:pt x="247" y="6"/>
                  </a:lnTo>
                  <a:close/>
                  <a:moveTo>
                    <a:pt x="267" y="4"/>
                  </a:moveTo>
                  <a:cubicBezTo>
                    <a:pt x="264" y="4"/>
                    <a:pt x="264" y="4"/>
                    <a:pt x="264" y="4"/>
                  </a:cubicBezTo>
                  <a:cubicBezTo>
                    <a:pt x="260" y="15"/>
                    <a:pt x="260" y="15"/>
                    <a:pt x="260" y="15"/>
                  </a:cubicBezTo>
                  <a:cubicBezTo>
                    <a:pt x="256" y="4"/>
                    <a:pt x="256" y="4"/>
                    <a:pt x="256" y="4"/>
                  </a:cubicBezTo>
                  <a:cubicBezTo>
                    <a:pt x="253" y="4"/>
                    <a:pt x="253" y="4"/>
                    <a:pt x="253" y="4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9"/>
                    <a:pt x="255" y="7"/>
                    <a:pt x="255" y="6"/>
                  </a:cubicBezTo>
                  <a:cubicBezTo>
                    <a:pt x="256" y="8"/>
                    <a:pt x="256" y="8"/>
                    <a:pt x="256" y="9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5" y="7"/>
                    <a:pt x="265" y="7"/>
                    <a:pt x="265" y="6"/>
                  </a:cubicBezTo>
                  <a:cubicBezTo>
                    <a:pt x="265" y="7"/>
                    <a:pt x="265" y="8"/>
                    <a:pt x="265" y="9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8"/>
                    <a:pt x="267" y="18"/>
                    <a:pt x="267" y="18"/>
                  </a:cubicBezTo>
                  <a:lnTo>
                    <a:pt x="267" y="4"/>
                  </a:lnTo>
                  <a:close/>
                  <a:moveTo>
                    <a:pt x="215" y="66"/>
                  </a:moveTo>
                  <a:cubicBezTo>
                    <a:pt x="210" y="66"/>
                    <a:pt x="206" y="64"/>
                    <a:pt x="204" y="61"/>
                  </a:cubicBezTo>
                  <a:cubicBezTo>
                    <a:pt x="201" y="57"/>
                    <a:pt x="200" y="52"/>
                    <a:pt x="200" y="47"/>
                  </a:cubicBezTo>
                  <a:cubicBezTo>
                    <a:pt x="200" y="42"/>
                    <a:pt x="201" y="36"/>
                    <a:pt x="203" y="33"/>
                  </a:cubicBezTo>
                  <a:cubicBezTo>
                    <a:pt x="207" y="27"/>
                    <a:pt x="213" y="27"/>
                    <a:pt x="215" y="27"/>
                  </a:cubicBezTo>
                  <a:cubicBezTo>
                    <a:pt x="228" y="27"/>
                    <a:pt x="231" y="37"/>
                    <a:pt x="231" y="47"/>
                  </a:cubicBezTo>
                  <a:cubicBezTo>
                    <a:pt x="231" y="50"/>
                    <a:pt x="231" y="56"/>
                    <a:pt x="227" y="61"/>
                  </a:cubicBezTo>
                  <a:cubicBezTo>
                    <a:pt x="225" y="65"/>
                    <a:pt x="220" y="66"/>
                    <a:pt x="215" y="66"/>
                  </a:cubicBezTo>
                  <a:moveTo>
                    <a:pt x="241" y="46"/>
                  </a:moveTo>
                  <a:cubicBezTo>
                    <a:pt x="241" y="29"/>
                    <a:pt x="231" y="19"/>
                    <a:pt x="216" y="19"/>
                  </a:cubicBezTo>
                  <a:cubicBezTo>
                    <a:pt x="211" y="19"/>
                    <a:pt x="203" y="20"/>
                    <a:pt x="197" y="27"/>
                  </a:cubicBezTo>
                  <a:cubicBezTo>
                    <a:pt x="191" y="33"/>
                    <a:pt x="190" y="42"/>
                    <a:pt x="190" y="47"/>
                  </a:cubicBezTo>
                  <a:cubicBezTo>
                    <a:pt x="190" y="50"/>
                    <a:pt x="190" y="60"/>
                    <a:pt x="197" y="67"/>
                  </a:cubicBezTo>
                  <a:cubicBezTo>
                    <a:pt x="203" y="73"/>
                    <a:pt x="210" y="74"/>
                    <a:pt x="215" y="74"/>
                  </a:cubicBezTo>
                  <a:cubicBezTo>
                    <a:pt x="220" y="74"/>
                    <a:pt x="228" y="73"/>
                    <a:pt x="234" y="66"/>
                  </a:cubicBezTo>
                  <a:cubicBezTo>
                    <a:pt x="240" y="60"/>
                    <a:pt x="241" y="51"/>
                    <a:pt x="241" y="46"/>
                  </a:cubicBezTo>
                  <a:moveTo>
                    <a:pt x="171" y="44"/>
                  </a:moveTo>
                  <a:cubicBezTo>
                    <a:pt x="171" y="47"/>
                    <a:pt x="171" y="53"/>
                    <a:pt x="168" y="57"/>
                  </a:cubicBezTo>
                  <a:cubicBezTo>
                    <a:pt x="166" y="61"/>
                    <a:pt x="162" y="63"/>
                    <a:pt x="157" y="63"/>
                  </a:cubicBezTo>
                  <a:cubicBezTo>
                    <a:pt x="152" y="63"/>
                    <a:pt x="149" y="61"/>
                    <a:pt x="147" y="58"/>
                  </a:cubicBezTo>
                  <a:cubicBezTo>
                    <a:pt x="144" y="55"/>
                    <a:pt x="144" y="50"/>
                    <a:pt x="144" y="45"/>
                  </a:cubicBezTo>
                  <a:cubicBezTo>
                    <a:pt x="144" y="41"/>
                    <a:pt x="144" y="36"/>
                    <a:pt x="147" y="33"/>
                  </a:cubicBezTo>
                  <a:cubicBezTo>
                    <a:pt x="150" y="28"/>
                    <a:pt x="154" y="27"/>
                    <a:pt x="158" y="27"/>
                  </a:cubicBezTo>
                  <a:cubicBezTo>
                    <a:pt x="171" y="27"/>
                    <a:pt x="171" y="42"/>
                    <a:pt x="171" y="44"/>
                  </a:cubicBezTo>
                  <a:moveTo>
                    <a:pt x="180" y="23"/>
                  </a:moveTo>
                  <a:cubicBezTo>
                    <a:pt x="180" y="22"/>
                    <a:pt x="179" y="20"/>
                    <a:pt x="176" y="20"/>
                  </a:cubicBezTo>
                  <a:cubicBezTo>
                    <a:pt x="173" y="20"/>
                    <a:pt x="172" y="21"/>
                    <a:pt x="172" y="21"/>
                  </a:cubicBezTo>
                  <a:cubicBezTo>
                    <a:pt x="172" y="22"/>
                    <a:pt x="172" y="23"/>
                    <a:pt x="172" y="26"/>
                  </a:cubicBezTo>
                  <a:cubicBezTo>
                    <a:pt x="170" y="24"/>
                    <a:pt x="169" y="22"/>
                    <a:pt x="165" y="21"/>
                  </a:cubicBezTo>
                  <a:cubicBezTo>
                    <a:pt x="163" y="20"/>
                    <a:pt x="161" y="19"/>
                    <a:pt x="157" y="19"/>
                  </a:cubicBezTo>
                  <a:cubicBezTo>
                    <a:pt x="146" y="19"/>
                    <a:pt x="138" y="25"/>
                    <a:pt x="135" y="35"/>
                  </a:cubicBezTo>
                  <a:cubicBezTo>
                    <a:pt x="134" y="39"/>
                    <a:pt x="134" y="42"/>
                    <a:pt x="134" y="46"/>
                  </a:cubicBezTo>
                  <a:cubicBezTo>
                    <a:pt x="134" y="59"/>
                    <a:pt x="140" y="71"/>
                    <a:pt x="156" y="71"/>
                  </a:cubicBezTo>
                  <a:cubicBezTo>
                    <a:pt x="165" y="71"/>
                    <a:pt x="169" y="67"/>
                    <a:pt x="171" y="64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76"/>
                    <a:pt x="170" y="83"/>
                    <a:pt x="158" y="83"/>
                  </a:cubicBezTo>
                  <a:cubicBezTo>
                    <a:pt x="156" y="83"/>
                    <a:pt x="151" y="83"/>
                    <a:pt x="149" y="81"/>
                  </a:cubicBezTo>
                  <a:cubicBezTo>
                    <a:pt x="148" y="80"/>
                    <a:pt x="147" y="79"/>
                    <a:pt x="147" y="77"/>
                  </a:cubicBezTo>
                  <a:cubicBezTo>
                    <a:pt x="146" y="75"/>
                    <a:pt x="145" y="73"/>
                    <a:pt x="142" y="73"/>
                  </a:cubicBezTo>
                  <a:cubicBezTo>
                    <a:pt x="139" y="73"/>
                    <a:pt x="137" y="75"/>
                    <a:pt x="137" y="78"/>
                  </a:cubicBezTo>
                  <a:cubicBezTo>
                    <a:pt x="137" y="80"/>
                    <a:pt x="139" y="85"/>
                    <a:pt x="143" y="87"/>
                  </a:cubicBezTo>
                  <a:cubicBezTo>
                    <a:pt x="146" y="90"/>
                    <a:pt x="152" y="91"/>
                    <a:pt x="158" y="91"/>
                  </a:cubicBezTo>
                  <a:cubicBezTo>
                    <a:pt x="165" y="91"/>
                    <a:pt x="171" y="90"/>
                    <a:pt x="174" y="86"/>
                  </a:cubicBezTo>
                  <a:cubicBezTo>
                    <a:pt x="178" y="82"/>
                    <a:pt x="180" y="77"/>
                    <a:pt x="180" y="66"/>
                  </a:cubicBezTo>
                  <a:lnTo>
                    <a:pt x="180" y="23"/>
                  </a:lnTo>
                  <a:close/>
                  <a:moveTo>
                    <a:pt x="113" y="6"/>
                  </a:moveTo>
                  <a:cubicBezTo>
                    <a:pt x="113" y="9"/>
                    <a:pt x="115" y="12"/>
                    <a:pt x="119" y="12"/>
                  </a:cubicBezTo>
                  <a:cubicBezTo>
                    <a:pt x="122" y="12"/>
                    <a:pt x="124" y="10"/>
                    <a:pt x="124" y="6"/>
                  </a:cubicBezTo>
                  <a:cubicBezTo>
                    <a:pt x="124" y="2"/>
                    <a:pt x="122" y="0"/>
                    <a:pt x="119" y="0"/>
                  </a:cubicBezTo>
                  <a:cubicBezTo>
                    <a:pt x="116" y="0"/>
                    <a:pt x="113" y="2"/>
                    <a:pt x="113" y="6"/>
                  </a:cubicBezTo>
                  <a:moveTo>
                    <a:pt x="123" y="24"/>
                  </a:moveTo>
                  <a:cubicBezTo>
                    <a:pt x="123" y="23"/>
                    <a:pt x="123" y="19"/>
                    <a:pt x="119" y="19"/>
                  </a:cubicBezTo>
                  <a:cubicBezTo>
                    <a:pt x="115" y="19"/>
                    <a:pt x="114" y="23"/>
                    <a:pt x="114" y="24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4" y="72"/>
                    <a:pt x="116" y="73"/>
                    <a:pt x="119" y="73"/>
                  </a:cubicBezTo>
                  <a:cubicBezTo>
                    <a:pt x="121" y="73"/>
                    <a:pt x="123" y="72"/>
                    <a:pt x="123" y="71"/>
                  </a:cubicBezTo>
                  <a:cubicBezTo>
                    <a:pt x="123" y="71"/>
                    <a:pt x="123" y="70"/>
                    <a:pt x="123" y="69"/>
                  </a:cubicBezTo>
                  <a:lnTo>
                    <a:pt x="123" y="24"/>
                  </a:lnTo>
                  <a:close/>
                  <a:moveTo>
                    <a:pt x="88" y="24"/>
                  </a:moveTo>
                  <a:cubicBezTo>
                    <a:pt x="88" y="22"/>
                    <a:pt x="88" y="19"/>
                    <a:pt x="84" y="19"/>
                  </a:cubicBezTo>
                  <a:cubicBezTo>
                    <a:pt x="80" y="19"/>
                    <a:pt x="79" y="22"/>
                    <a:pt x="79" y="24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1"/>
                    <a:pt x="80" y="73"/>
                    <a:pt x="84" y="73"/>
                  </a:cubicBezTo>
                  <a:cubicBezTo>
                    <a:pt x="88" y="73"/>
                    <a:pt x="88" y="71"/>
                    <a:pt x="88" y="6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3"/>
                    <a:pt x="88" y="36"/>
                    <a:pt x="95" y="31"/>
                  </a:cubicBezTo>
                  <a:cubicBezTo>
                    <a:pt x="98" y="29"/>
                    <a:pt x="101" y="29"/>
                    <a:pt x="103" y="28"/>
                  </a:cubicBezTo>
                  <a:cubicBezTo>
                    <a:pt x="105" y="28"/>
                    <a:pt x="107" y="28"/>
                    <a:pt x="107" y="24"/>
                  </a:cubicBezTo>
                  <a:cubicBezTo>
                    <a:pt x="107" y="19"/>
                    <a:pt x="103" y="19"/>
                    <a:pt x="102" y="19"/>
                  </a:cubicBezTo>
                  <a:cubicBezTo>
                    <a:pt x="96" y="19"/>
                    <a:pt x="90" y="23"/>
                    <a:pt x="88" y="29"/>
                  </a:cubicBezTo>
                  <a:lnTo>
                    <a:pt x="88" y="24"/>
                  </a:lnTo>
                  <a:close/>
                  <a:moveTo>
                    <a:pt x="58" y="36"/>
                  </a:moveTo>
                  <a:cubicBezTo>
                    <a:pt x="58" y="49"/>
                    <a:pt x="52" y="65"/>
                    <a:pt x="34" y="65"/>
                  </a:cubicBezTo>
                  <a:cubicBezTo>
                    <a:pt x="20" y="65"/>
                    <a:pt x="10" y="55"/>
                    <a:pt x="10" y="36"/>
                  </a:cubicBezTo>
                  <a:cubicBezTo>
                    <a:pt x="10" y="19"/>
                    <a:pt x="20" y="8"/>
                    <a:pt x="34" y="8"/>
                  </a:cubicBezTo>
                  <a:cubicBezTo>
                    <a:pt x="47" y="8"/>
                    <a:pt x="58" y="18"/>
                    <a:pt x="58" y="36"/>
                  </a:cubicBezTo>
                  <a:moveTo>
                    <a:pt x="34" y="0"/>
                  </a:moveTo>
                  <a:cubicBezTo>
                    <a:pt x="15" y="0"/>
                    <a:pt x="0" y="13"/>
                    <a:pt x="0" y="37"/>
                  </a:cubicBezTo>
                  <a:cubicBezTo>
                    <a:pt x="0" y="61"/>
                    <a:pt x="15" y="74"/>
                    <a:pt x="34" y="74"/>
                  </a:cubicBezTo>
                  <a:cubicBezTo>
                    <a:pt x="52" y="74"/>
                    <a:pt x="64" y="62"/>
                    <a:pt x="67" y="47"/>
                  </a:cubicBezTo>
                  <a:cubicBezTo>
                    <a:pt x="68" y="43"/>
                    <a:pt x="68" y="40"/>
                    <a:pt x="68" y="36"/>
                  </a:cubicBezTo>
                  <a:cubicBezTo>
                    <a:pt x="68" y="30"/>
                    <a:pt x="67" y="13"/>
                    <a:pt x="52" y="4"/>
                  </a:cubicBezTo>
                  <a:cubicBezTo>
                    <a:pt x="45" y="0"/>
                    <a:pt x="38" y="0"/>
                    <a:pt x="34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E2F5420-23EB-4F36-9BE5-3417CCB0F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1763" y="-757238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9" name="White Frame">
            <a:extLst>
              <a:ext uri="{FF2B5EF4-FFF2-40B4-BE49-F238E27FC236}">
                <a16:creationId xmlns:a16="http://schemas.microsoft.com/office/drawing/2014/main" id="{F5F9CE52-EEAB-4B45-A389-D9FCA73543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 Logo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3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White Frame">
            <a:extLst>
              <a:ext uri="{FF2B5EF4-FFF2-40B4-BE49-F238E27FC236}">
                <a16:creationId xmlns:a16="http://schemas.microsoft.com/office/drawing/2014/main" id="{7E840A7A-D3CD-4D56-AD53-7CDE700FE6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grpSp>
        <p:nvGrpSpPr>
          <p:cNvPr id="17" name="LoFric Sense">
            <a:extLst>
              <a:ext uri="{FF2B5EF4-FFF2-40B4-BE49-F238E27FC236}">
                <a16:creationId xmlns:a16="http://schemas.microsoft.com/office/drawing/2014/main" id="{E1FC1425-0736-4208-AB0C-56C66B325D3D}"/>
              </a:ext>
            </a:extLst>
          </p:cNvPr>
          <p:cNvGrpSpPr/>
          <p:nvPr userDrawn="1"/>
        </p:nvGrpSpPr>
        <p:grpSpPr>
          <a:xfrm>
            <a:off x="9620252" y="6146006"/>
            <a:ext cx="2246312" cy="331788"/>
            <a:chOff x="4335631" y="-809425"/>
            <a:chExt cx="2246312" cy="3317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F951B65-DD54-4472-B291-6D7E477946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031" y="-722112"/>
              <a:ext cx="950912" cy="241300"/>
            </a:xfrm>
            <a:custGeom>
              <a:avLst/>
              <a:gdLst>
                <a:gd name="T0" fmla="*/ 283 w 299"/>
                <a:gd name="T1" fmla="*/ 4 h 74"/>
                <a:gd name="T2" fmla="*/ 276 w 299"/>
                <a:gd name="T3" fmla="*/ 6 h 74"/>
                <a:gd name="T4" fmla="*/ 279 w 299"/>
                <a:gd name="T5" fmla="*/ 6 h 74"/>
                <a:gd name="T6" fmla="*/ 292 w 299"/>
                <a:gd name="T7" fmla="*/ 15 h 74"/>
                <a:gd name="T8" fmla="*/ 285 w 299"/>
                <a:gd name="T9" fmla="*/ 18 h 74"/>
                <a:gd name="T10" fmla="*/ 287 w 299"/>
                <a:gd name="T11" fmla="*/ 6 h 74"/>
                <a:gd name="T12" fmla="*/ 293 w 299"/>
                <a:gd name="T13" fmla="*/ 18 h 74"/>
                <a:gd name="T14" fmla="*/ 296 w 299"/>
                <a:gd name="T15" fmla="*/ 9 h 74"/>
                <a:gd name="T16" fmla="*/ 299 w 299"/>
                <a:gd name="T17" fmla="*/ 4 h 74"/>
                <a:gd name="T18" fmla="*/ 249 w 299"/>
                <a:gd name="T19" fmla="*/ 27 h 74"/>
                <a:gd name="T20" fmla="*/ 268 w 299"/>
                <a:gd name="T21" fmla="*/ 49 h 74"/>
                <a:gd name="T22" fmla="*/ 256 w 299"/>
                <a:gd name="T23" fmla="*/ 20 h 74"/>
                <a:gd name="T24" fmla="*/ 231 w 299"/>
                <a:gd name="T25" fmla="*/ 67 h 74"/>
                <a:gd name="T26" fmla="*/ 272 w 299"/>
                <a:gd name="T27" fmla="*/ 61 h 74"/>
                <a:gd name="T28" fmla="*/ 262 w 299"/>
                <a:gd name="T29" fmla="*/ 59 h 74"/>
                <a:gd name="T30" fmla="*/ 234 w 299"/>
                <a:gd name="T31" fmla="*/ 49 h 74"/>
                <a:gd name="T32" fmla="*/ 187 w 299"/>
                <a:gd name="T33" fmla="*/ 33 h 74"/>
                <a:gd name="T34" fmla="*/ 207 w 299"/>
                <a:gd name="T35" fmla="*/ 33 h 74"/>
                <a:gd name="T36" fmla="*/ 196 w 299"/>
                <a:gd name="T37" fmla="*/ 19 h 74"/>
                <a:gd name="T38" fmla="*/ 197 w 299"/>
                <a:gd name="T39" fmla="*/ 50 h 74"/>
                <a:gd name="T40" fmla="*/ 186 w 299"/>
                <a:gd name="T41" fmla="*/ 62 h 74"/>
                <a:gd name="T42" fmla="*/ 175 w 299"/>
                <a:gd name="T43" fmla="*/ 58 h 74"/>
                <a:gd name="T44" fmla="*/ 210 w 299"/>
                <a:gd name="T45" fmla="*/ 70 h 74"/>
                <a:gd name="T46" fmla="*/ 195 w 299"/>
                <a:gd name="T47" fmla="*/ 40 h 74"/>
                <a:gd name="T48" fmla="*/ 127 w 299"/>
                <a:gd name="T49" fmla="*/ 73 h 74"/>
                <a:gd name="T50" fmla="*/ 132 w 299"/>
                <a:gd name="T51" fmla="*/ 39 h 74"/>
                <a:gd name="T52" fmla="*/ 156 w 299"/>
                <a:gd name="T53" fmla="*/ 45 h 74"/>
                <a:gd name="T54" fmla="*/ 161 w 299"/>
                <a:gd name="T55" fmla="*/ 73 h 74"/>
                <a:gd name="T56" fmla="*/ 162 w 299"/>
                <a:gd name="T57" fmla="*/ 25 h 74"/>
                <a:gd name="T58" fmla="*/ 129 w 299"/>
                <a:gd name="T59" fmla="*/ 20 h 74"/>
                <a:gd name="T60" fmla="*/ 123 w 299"/>
                <a:gd name="T61" fmla="*/ 69 h 74"/>
                <a:gd name="T62" fmla="*/ 89 w 299"/>
                <a:gd name="T63" fmla="*/ 27 h 74"/>
                <a:gd name="T64" fmla="*/ 108 w 299"/>
                <a:gd name="T65" fmla="*/ 49 h 74"/>
                <a:gd name="T66" fmla="*/ 95 w 299"/>
                <a:gd name="T67" fmla="*/ 20 h 74"/>
                <a:gd name="T68" fmla="*/ 70 w 299"/>
                <a:gd name="T69" fmla="*/ 67 h 74"/>
                <a:gd name="T70" fmla="*/ 111 w 299"/>
                <a:gd name="T71" fmla="*/ 61 h 74"/>
                <a:gd name="T72" fmla="*/ 102 w 299"/>
                <a:gd name="T73" fmla="*/ 59 h 74"/>
                <a:gd name="T74" fmla="*/ 73 w 299"/>
                <a:gd name="T75" fmla="*/ 49 h 74"/>
                <a:gd name="T76" fmla="*/ 16 w 299"/>
                <a:gd name="T77" fmla="*/ 25 h 74"/>
                <a:gd name="T78" fmla="*/ 27 w 299"/>
                <a:gd name="T79" fmla="*/ 8 h 74"/>
                <a:gd name="T80" fmla="*/ 48 w 299"/>
                <a:gd name="T81" fmla="*/ 22 h 74"/>
                <a:gd name="T82" fmla="*/ 28 w 299"/>
                <a:gd name="T83" fmla="*/ 0 h 74"/>
                <a:gd name="T84" fmla="*/ 20 w 299"/>
                <a:gd name="T85" fmla="*/ 38 h 74"/>
                <a:gd name="T86" fmla="*/ 45 w 299"/>
                <a:gd name="T87" fmla="*/ 54 h 74"/>
                <a:gd name="T88" fmla="*/ 16 w 299"/>
                <a:gd name="T89" fmla="*/ 62 h 74"/>
                <a:gd name="T90" fmla="*/ 0 w 299"/>
                <a:gd name="T91" fmla="*/ 54 h 74"/>
                <a:gd name="T92" fmla="*/ 54 w 299"/>
                <a:gd name="T93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9" h="74">
                  <a:moveTo>
                    <a:pt x="279" y="6"/>
                  </a:moveTo>
                  <a:cubicBezTo>
                    <a:pt x="283" y="6"/>
                    <a:pt x="283" y="6"/>
                    <a:pt x="283" y="6"/>
                  </a:cubicBezTo>
                  <a:cubicBezTo>
                    <a:pt x="283" y="4"/>
                    <a:pt x="283" y="4"/>
                    <a:pt x="283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9" y="18"/>
                    <a:pt x="279" y="18"/>
                    <a:pt x="279" y="18"/>
                  </a:cubicBezTo>
                  <a:lnTo>
                    <a:pt x="279" y="6"/>
                  </a:lnTo>
                  <a:close/>
                  <a:moveTo>
                    <a:pt x="299" y="4"/>
                  </a:moveTo>
                  <a:cubicBezTo>
                    <a:pt x="295" y="4"/>
                    <a:pt x="295" y="4"/>
                    <a:pt x="295" y="4"/>
                  </a:cubicBezTo>
                  <a:cubicBezTo>
                    <a:pt x="292" y="15"/>
                    <a:pt x="292" y="15"/>
                    <a:pt x="292" y="1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7" y="9"/>
                    <a:pt x="287" y="7"/>
                    <a:pt x="287" y="6"/>
                  </a:cubicBezTo>
                  <a:cubicBezTo>
                    <a:pt x="287" y="8"/>
                    <a:pt x="287" y="8"/>
                    <a:pt x="288" y="9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6" y="9"/>
                    <a:pt x="296" y="9"/>
                    <a:pt x="296" y="9"/>
                  </a:cubicBezTo>
                  <a:cubicBezTo>
                    <a:pt x="296" y="7"/>
                    <a:pt x="296" y="7"/>
                    <a:pt x="297" y="6"/>
                  </a:cubicBezTo>
                  <a:cubicBezTo>
                    <a:pt x="296" y="7"/>
                    <a:pt x="296" y="8"/>
                    <a:pt x="296" y="9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9" y="18"/>
                    <a:pt x="299" y="18"/>
                    <a:pt x="299" y="18"/>
                  </a:cubicBezTo>
                  <a:lnTo>
                    <a:pt x="299" y="4"/>
                  </a:lnTo>
                  <a:close/>
                  <a:moveTo>
                    <a:pt x="234" y="41"/>
                  </a:moveTo>
                  <a:cubicBezTo>
                    <a:pt x="234" y="39"/>
                    <a:pt x="235" y="34"/>
                    <a:pt x="239" y="31"/>
                  </a:cubicBezTo>
                  <a:cubicBezTo>
                    <a:pt x="243" y="27"/>
                    <a:pt x="247" y="27"/>
                    <a:pt x="249" y="27"/>
                  </a:cubicBezTo>
                  <a:cubicBezTo>
                    <a:pt x="259" y="27"/>
                    <a:pt x="263" y="35"/>
                    <a:pt x="263" y="41"/>
                  </a:cubicBezTo>
                  <a:lnTo>
                    <a:pt x="234" y="41"/>
                  </a:lnTo>
                  <a:close/>
                  <a:moveTo>
                    <a:pt x="268" y="49"/>
                  </a:moveTo>
                  <a:cubicBezTo>
                    <a:pt x="269" y="49"/>
                    <a:pt x="273" y="49"/>
                    <a:pt x="273" y="44"/>
                  </a:cubicBezTo>
                  <a:cubicBezTo>
                    <a:pt x="273" y="39"/>
                    <a:pt x="271" y="32"/>
                    <a:pt x="267" y="27"/>
                  </a:cubicBezTo>
                  <a:cubicBezTo>
                    <a:pt x="264" y="23"/>
                    <a:pt x="260" y="21"/>
                    <a:pt x="256" y="20"/>
                  </a:cubicBezTo>
                  <a:cubicBezTo>
                    <a:pt x="254" y="19"/>
                    <a:pt x="251" y="19"/>
                    <a:pt x="249" y="19"/>
                  </a:cubicBezTo>
                  <a:cubicBezTo>
                    <a:pt x="231" y="19"/>
                    <a:pt x="224" y="34"/>
                    <a:pt x="224" y="47"/>
                  </a:cubicBezTo>
                  <a:cubicBezTo>
                    <a:pt x="224" y="54"/>
                    <a:pt x="226" y="62"/>
                    <a:pt x="231" y="67"/>
                  </a:cubicBezTo>
                  <a:cubicBezTo>
                    <a:pt x="236" y="73"/>
                    <a:pt x="243" y="74"/>
                    <a:pt x="249" y="74"/>
                  </a:cubicBezTo>
                  <a:cubicBezTo>
                    <a:pt x="252" y="74"/>
                    <a:pt x="261" y="74"/>
                    <a:pt x="268" y="66"/>
                  </a:cubicBezTo>
                  <a:cubicBezTo>
                    <a:pt x="270" y="65"/>
                    <a:pt x="271" y="62"/>
                    <a:pt x="272" y="61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57"/>
                    <a:pt x="269" y="55"/>
                    <a:pt x="267" y="55"/>
                  </a:cubicBezTo>
                  <a:cubicBezTo>
                    <a:pt x="264" y="55"/>
                    <a:pt x="264" y="56"/>
                    <a:pt x="262" y="59"/>
                  </a:cubicBezTo>
                  <a:cubicBezTo>
                    <a:pt x="260" y="62"/>
                    <a:pt x="257" y="66"/>
                    <a:pt x="249" y="66"/>
                  </a:cubicBezTo>
                  <a:cubicBezTo>
                    <a:pt x="245" y="66"/>
                    <a:pt x="241" y="65"/>
                    <a:pt x="238" y="61"/>
                  </a:cubicBezTo>
                  <a:cubicBezTo>
                    <a:pt x="235" y="58"/>
                    <a:pt x="234" y="54"/>
                    <a:pt x="234" y="49"/>
                  </a:cubicBezTo>
                  <a:lnTo>
                    <a:pt x="268" y="49"/>
                  </a:lnTo>
                  <a:close/>
                  <a:moveTo>
                    <a:pt x="195" y="40"/>
                  </a:moveTo>
                  <a:cubicBezTo>
                    <a:pt x="191" y="39"/>
                    <a:pt x="187" y="38"/>
                    <a:pt x="187" y="33"/>
                  </a:cubicBezTo>
                  <a:cubicBezTo>
                    <a:pt x="187" y="31"/>
                    <a:pt x="188" y="29"/>
                    <a:pt x="190" y="28"/>
                  </a:cubicBezTo>
                  <a:cubicBezTo>
                    <a:pt x="191" y="26"/>
                    <a:pt x="194" y="26"/>
                    <a:pt x="195" y="26"/>
                  </a:cubicBezTo>
                  <a:cubicBezTo>
                    <a:pt x="204" y="26"/>
                    <a:pt x="206" y="31"/>
                    <a:pt x="207" y="33"/>
                  </a:cubicBezTo>
                  <a:cubicBezTo>
                    <a:pt x="209" y="36"/>
                    <a:pt x="209" y="37"/>
                    <a:pt x="212" y="37"/>
                  </a:cubicBezTo>
                  <a:cubicBezTo>
                    <a:pt x="213" y="37"/>
                    <a:pt x="216" y="36"/>
                    <a:pt x="216" y="33"/>
                  </a:cubicBezTo>
                  <a:cubicBezTo>
                    <a:pt x="216" y="31"/>
                    <a:pt x="213" y="19"/>
                    <a:pt x="196" y="19"/>
                  </a:cubicBezTo>
                  <a:cubicBezTo>
                    <a:pt x="178" y="19"/>
                    <a:pt x="177" y="32"/>
                    <a:pt x="177" y="34"/>
                  </a:cubicBezTo>
                  <a:cubicBezTo>
                    <a:pt x="177" y="44"/>
                    <a:pt x="186" y="47"/>
                    <a:pt x="192" y="4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203" y="52"/>
                    <a:pt x="207" y="53"/>
                    <a:pt x="207" y="59"/>
                  </a:cubicBezTo>
                  <a:cubicBezTo>
                    <a:pt x="207" y="63"/>
                    <a:pt x="203" y="67"/>
                    <a:pt x="197" y="67"/>
                  </a:cubicBezTo>
                  <a:cubicBezTo>
                    <a:pt x="193" y="67"/>
                    <a:pt x="188" y="65"/>
                    <a:pt x="186" y="62"/>
                  </a:cubicBezTo>
                  <a:cubicBezTo>
                    <a:pt x="185" y="60"/>
                    <a:pt x="185" y="60"/>
                    <a:pt x="184" y="56"/>
                  </a:cubicBezTo>
                  <a:cubicBezTo>
                    <a:pt x="183" y="55"/>
                    <a:pt x="183" y="54"/>
                    <a:pt x="180" y="54"/>
                  </a:cubicBezTo>
                  <a:cubicBezTo>
                    <a:pt x="179" y="54"/>
                    <a:pt x="175" y="55"/>
                    <a:pt x="175" y="58"/>
                  </a:cubicBezTo>
                  <a:cubicBezTo>
                    <a:pt x="175" y="60"/>
                    <a:pt x="176" y="65"/>
                    <a:pt x="181" y="69"/>
                  </a:cubicBezTo>
                  <a:cubicBezTo>
                    <a:pt x="186" y="74"/>
                    <a:pt x="193" y="74"/>
                    <a:pt x="196" y="74"/>
                  </a:cubicBezTo>
                  <a:cubicBezTo>
                    <a:pt x="201" y="74"/>
                    <a:pt x="206" y="73"/>
                    <a:pt x="210" y="70"/>
                  </a:cubicBezTo>
                  <a:cubicBezTo>
                    <a:pt x="213" y="68"/>
                    <a:pt x="217" y="64"/>
                    <a:pt x="217" y="58"/>
                  </a:cubicBezTo>
                  <a:cubicBezTo>
                    <a:pt x="217" y="47"/>
                    <a:pt x="207" y="44"/>
                    <a:pt x="201" y="42"/>
                  </a:cubicBezTo>
                  <a:lnTo>
                    <a:pt x="195" y="40"/>
                  </a:lnTo>
                  <a:close/>
                  <a:moveTo>
                    <a:pt x="123" y="69"/>
                  </a:moveTo>
                  <a:cubicBezTo>
                    <a:pt x="123" y="70"/>
                    <a:pt x="123" y="72"/>
                    <a:pt x="125" y="73"/>
                  </a:cubicBezTo>
                  <a:cubicBezTo>
                    <a:pt x="126" y="73"/>
                    <a:pt x="126" y="73"/>
                    <a:pt x="127" y="73"/>
                  </a:cubicBezTo>
                  <a:cubicBezTo>
                    <a:pt x="131" y="73"/>
                    <a:pt x="132" y="70"/>
                    <a:pt x="132" y="69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4"/>
                    <a:pt x="132" y="41"/>
                    <a:pt x="132" y="39"/>
                  </a:cubicBezTo>
                  <a:cubicBezTo>
                    <a:pt x="133" y="34"/>
                    <a:pt x="137" y="27"/>
                    <a:pt x="146" y="27"/>
                  </a:cubicBezTo>
                  <a:cubicBezTo>
                    <a:pt x="156" y="27"/>
                    <a:pt x="156" y="35"/>
                    <a:pt x="156" y="37"/>
                  </a:cubicBezTo>
                  <a:cubicBezTo>
                    <a:pt x="156" y="38"/>
                    <a:pt x="156" y="39"/>
                    <a:pt x="156" y="45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70"/>
                    <a:pt x="157" y="72"/>
                    <a:pt x="159" y="73"/>
                  </a:cubicBezTo>
                  <a:cubicBezTo>
                    <a:pt x="159" y="73"/>
                    <a:pt x="160" y="73"/>
                    <a:pt x="161" y="73"/>
                  </a:cubicBezTo>
                  <a:cubicBezTo>
                    <a:pt x="165" y="73"/>
                    <a:pt x="166" y="70"/>
                    <a:pt x="166" y="69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6" y="35"/>
                    <a:pt x="166" y="29"/>
                    <a:pt x="162" y="25"/>
                  </a:cubicBezTo>
                  <a:cubicBezTo>
                    <a:pt x="159" y="21"/>
                    <a:pt x="154" y="19"/>
                    <a:pt x="148" y="19"/>
                  </a:cubicBezTo>
                  <a:cubicBezTo>
                    <a:pt x="141" y="19"/>
                    <a:pt x="136" y="21"/>
                    <a:pt x="132" y="27"/>
                  </a:cubicBezTo>
                  <a:cubicBezTo>
                    <a:pt x="132" y="23"/>
                    <a:pt x="132" y="21"/>
                    <a:pt x="129" y="20"/>
                  </a:cubicBezTo>
                  <a:cubicBezTo>
                    <a:pt x="128" y="19"/>
                    <a:pt x="126" y="19"/>
                    <a:pt x="125" y="20"/>
                  </a:cubicBezTo>
                  <a:cubicBezTo>
                    <a:pt x="123" y="21"/>
                    <a:pt x="123" y="22"/>
                    <a:pt x="123" y="24"/>
                  </a:cubicBezTo>
                  <a:lnTo>
                    <a:pt x="123" y="69"/>
                  </a:lnTo>
                  <a:close/>
                  <a:moveTo>
                    <a:pt x="73" y="41"/>
                  </a:moveTo>
                  <a:cubicBezTo>
                    <a:pt x="74" y="39"/>
                    <a:pt x="75" y="34"/>
                    <a:pt x="79" y="31"/>
                  </a:cubicBezTo>
                  <a:cubicBezTo>
                    <a:pt x="82" y="27"/>
                    <a:pt x="87" y="27"/>
                    <a:pt x="89" y="27"/>
                  </a:cubicBezTo>
                  <a:cubicBezTo>
                    <a:pt x="98" y="27"/>
                    <a:pt x="102" y="35"/>
                    <a:pt x="103" y="41"/>
                  </a:cubicBezTo>
                  <a:lnTo>
                    <a:pt x="73" y="41"/>
                  </a:lnTo>
                  <a:close/>
                  <a:moveTo>
                    <a:pt x="108" y="49"/>
                  </a:moveTo>
                  <a:cubicBezTo>
                    <a:pt x="109" y="49"/>
                    <a:pt x="112" y="49"/>
                    <a:pt x="112" y="44"/>
                  </a:cubicBezTo>
                  <a:cubicBezTo>
                    <a:pt x="112" y="39"/>
                    <a:pt x="110" y="32"/>
                    <a:pt x="107" y="27"/>
                  </a:cubicBezTo>
                  <a:cubicBezTo>
                    <a:pt x="104" y="23"/>
                    <a:pt x="100" y="21"/>
                    <a:pt x="95" y="20"/>
                  </a:cubicBezTo>
                  <a:cubicBezTo>
                    <a:pt x="93" y="19"/>
                    <a:pt x="91" y="19"/>
                    <a:pt x="89" y="19"/>
                  </a:cubicBezTo>
                  <a:cubicBezTo>
                    <a:pt x="71" y="19"/>
                    <a:pt x="64" y="34"/>
                    <a:pt x="64" y="47"/>
                  </a:cubicBezTo>
                  <a:cubicBezTo>
                    <a:pt x="64" y="54"/>
                    <a:pt x="66" y="62"/>
                    <a:pt x="70" y="67"/>
                  </a:cubicBezTo>
                  <a:cubicBezTo>
                    <a:pt x="76" y="73"/>
                    <a:pt x="82" y="74"/>
                    <a:pt x="89" y="74"/>
                  </a:cubicBezTo>
                  <a:cubicBezTo>
                    <a:pt x="92" y="74"/>
                    <a:pt x="101" y="74"/>
                    <a:pt x="108" y="66"/>
                  </a:cubicBezTo>
                  <a:cubicBezTo>
                    <a:pt x="109" y="65"/>
                    <a:pt x="111" y="62"/>
                    <a:pt x="111" y="61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7"/>
                    <a:pt x="108" y="55"/>
                    <a:pt x="106" y="55"/>
                  </a:cubicBezTo>
                  <a:cubicBezTo>
                    <a:pt x="104" y="55"/>
                    <a:pt x="103" y="56"/>
                    <a:pt x="102" y="59"/>
                  </a:cubicBezTo>
                  <a:cubicBezTo>
                    <a:pt x="100" y="62"/>
                    <a:pt x="97" y="66"/>
                    <a:pt x="89" y="66"/>
                  </a:cubicBezTo>
                  <a:cubicBezTo>
                    <a:pt x="85" y="66"/>
                    <a:pt x="81" y="65"/>
                    <a:pt x="77" y="61"/>
                  </a:cubicBezTo>
                  <a:cubicBezTo>
                    <a:pt x="74" y="58"/>
                    <a:pt x="73" y="54"/>
                    <a:pt x="73" y="49"/>
                  </a:cubicBezTo>
                  <a:lnTo>
                    <a:pt x="108" y="49"/>
                  </a:lnTo>
                  <a:close/>
                  <a:moveTo>
                    <a:pt x="25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5" y="25"/>
                    <a:pt x="13" y="23"/>
                    <a:pt x="13" y="19"/>
                  </a:cubicBezTo>
                  <a:cubicBezTo>
                    <a:pt x="13" y="15"/>
                    <a:pt x="15" y="12"/>
                    <a:pt x="17" y="10"/>
                  </a:cubicBezTo>
                  <a:cubicBezTo>
                    <a:pt x="20" y="9"/>
                    <a:pt x="23" y="8"/>
                    <a:pt x="27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3" y="18"/>
                    <a:pt x="44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0" y="9"/>
                    <a:pt x="46" y="5"/>
                  </a:cubicBezTo>
                  <a:cubicBezTo>
                    <a:pt x="40" y="0"/>
                    <a:pt x="32" y="0"/>
                    <a:pt x="28" y="0"/>
                  </a:cubicBezTo>
                  <a:cubicBezTo>
                    <a:pt x="11" y="0"/>
                    <a:pt x="3" y="8"/>
                    <a:pt x="3" y="20"/>
                  </a:cubicBezTo>
                  <a:cubicBezTo>
                    <a:pt x="3" y="31"/>
                    <a:pt x="10" y="34"/>
                    <a:pt x="12" y="35"/>
                  </a:cubicBezTo>
                  <a:cubicBezTo>
                    <a:pt x="14" y="36"/>
                    <a:pt x="18" y="37"/>
                    <a:pt x="20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2"/>
                    <a:pt x="38" y="43"/>
                    <a:pt x="41" y="46"/>
                  </a:cubicBezTo>
                  <a:cubicBezTo>
                    <a:pt x="42" y="47"/>
                    <a:pt x="45" y="50"/>
                    <a:pt x="45" y="54"/>
                  </a:cubicBezTo>
                  <a:cubicBezTo>
                    <a:pt x="45" y="57"/>
                    <a:pt x="43" y="60"/>
                    <a:pt x="40" y="62"/>
                  </a:cubicBezTo>
                  <a:cubicBezTo>
                    <a:pt x="36" y="65"/>
                    <a:pt x="31" y="65"/>
                    <a:pt x="29" y="65"/>
                  </a:cubicBezTo>
                  <a:cubicBezTo>
                    <a:pt x="26" y="65"/>
                    <a:pt x="20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8" y="68"/>
                  </a:cubicBezTo>
                  <a:cubicBezTo>
                    <a:pt x="13" y="72"/>
                    <a:pt x="21" y="74"/>
                    <a:pt x="28" y="74"/>
                  </a:cubicBezTo>
                  <a:cubicBezTo>
                    <a:pt x="40" y="74"/>
                    <a:pt x="54" y="69"/>
                    <a:pt x="54" y="53"/>
                  </a:cubicBezTo>
                  <a:cubicBezTo>
                    <a:pt x="54" y="37"/>
                    <a:pt x="42" y="34"/>
                    <a:pt x="34" y="32"/>
                  </a:cubicBezTo>
                  <a:lnTo>
                    <a:pt x="25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54BBDF3-25F0-476F-BAF0-1FAA2903CF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35631" y="-809425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White Frame">
            <a:extLst>
              <a:ext uri="{FF2B5EF4-FFF2-40B4-BE49-F238E27FC236}">
                <a16:creationId xmlns:a16="http://schemas.microsoft.com/office/drawing/2014/main" id="{7E840A7A-D3CD-4D56-AD53-7CDE700FE6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E9882A9-B06A-4F63-BB9D-527537944B4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75811" y="6146006"/>
            <a:ext cx="1890753" cy="336424"/>
            <a:chOff x="3477" y="2095"/>
            <a:chExt cx="725" cy="129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8DA5D97-5891-4D80-972E-38C7F4B21FD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479" y="2096"/>
              <a:ext cx="72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AEE7640-E1CB-4DB7-95A2-A8B106364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6" y="2129"/>
              <a:ext cx="63" cy="91"/>
            </a:xfrm>
            <a:custGeom>
              <a:avLst/>
              <a:gdLst>
                <a:gd name="T0" fmla="*/ 10 w 51"/>
                <a:gd name="T1" fmla="*/ 9 h 73"/>
                <a:gd name="T2" fmla="*/ 10 w 51"/>
                <a:gd name="T3" fmla="*/ 31 h 73"/>
                <a:gd name="T4" fmla="*/ 43 w 51"/>
                <a:gd name="T5" fmla="*/ 31 h 73"/>
                <a:gd name="T6" fmla="*/ 47 w 51"/>
                <a:gd name="T7" fmla="*/ 36 h 73"/>
                <a:gd name="T8" fmla="*/ 43 w 51"/>
                <a:gd name="T9" fmla="*/ 40 h 73"/>
                <a:gd name="T10" fmla="*/ 10 w 51"/>
                <a:gd name="T11" fmla="*/ 40 h 73"/>
                <a:gd name="T12" fmla="*/ 10 w 51"/>
                <a:gd name="T13" fmla="*/ 64 h 73"/>
                <a:gd name="T14" fmla="*/ 47 w 51"/>
                <a:gd name="T15" fmla="*/ 64 h 73"/>
                <a:gd name="T16" fmla="*/ 51 w 51"/>
                <a:gd name="T17" fmla="*/ 69 h 73"/>
                <a:gd name="T18" fmla="*/ 47 w 51"/>
                <a:gd name="T19" fmla="*/ 73 h 73"/>
                <a:gd name="T20" fmla="*/ 5 w 51"/>
                <a:gd name="T21" fmla="*/ 73 h 73"/>
                <a:gd name="T22" fmla="*/ 0 w 51"/>
                <a:gd name="T23" fmla="*/ 68 h 73"/>
                <a:gd name="T24" fmla="*/ 0 w 51"/>
                <a:gd name="T25" fmla="*/ 5 h 73"/>
                <a:gd name="T26" fmla="*/ 5 w 51"/>
                <a:gd name="T27" fmla="*/ 0 h 73"/>
                <a:gd name="T28" fmla="*/ 45 w 51"/>
                <a:gd name="T29" fmla="*/ 0 h 73"/>
                <a:gd name="T30" fmla="*/ 49 w 51"/>
                <a:gd name="T31" fmla="*/ 5 h 73"/>
                <a:gd name="T32" fmla="*/ 45 w 51"/>
                <a:gd name="T33" fmla="*/ 9 h 73"/>
                <a:gd name="T34" fmla="*/ 10 w 51"/>
                <a:gd name="T3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73">
                  <a:moveTo>
                    <a:pt x="10" y="9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4" y="31"/>
                    <a:pt x="47" y="32"/>
                    <a:pt x="47" y="36"/>
                  </a:cubicBezTo>
                  <a:cubicBezTo>
                    <a:pt x="47" y="40"/>
                    <a:pt x="44" y="40"/>
                    <a:pt x="43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4"/>
                    <a:pt x="51" y="65"/>
                    <a:pt x="51" y="69"/>
                  </a:cubicBezTo>
                  <a:cubicBezTo>
                    <a:pt x="51" y="73"/>
                    <a:pt x="48" y="73"/>
                    <a:pt x="47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" y="73"/>
                    <a:pt x="0" y="71"/>
                    <a:pt x="0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9" y="1"/>
                    <a:pt x="49" y="5"/>
                  </a:cubicBezTo>
                  <a:cubicBezTo>
                    <a:pt x="49" y="9"/>
                    <a:pt x="46" y="9"/>
                    <a:pt x="45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B29E576-21F9-4975-B766-5C9F335ADF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1" y="2127"/>
              <a:ext cx="12" cy="94"/>
            </a:xfrm>
            <a:custGeom>
              <a:avLst/>
              <a:gdLst>
                <a:gd name="T0" fmla="*/ 10 w 10"/>
                <a:gd name="T1" fmla="*/ 70 h 75"/>
                <a:gd name="T2" fmla="*/ 5 w 10"/>
                <a:gd name="T3" fmla="*/ 75 h 75"/>
                <a:gd name="T4" fmla="*/ 0 w 10"/>
                <a:gd name="T5" fmla="*/ 70 h 75"/>
                <a:gd name="T6" fmla="*/ 0 w 10"/>
                <a:gd name="T7" fmla="*/ 5 h 75"/>
                <a:gd name="T8" fmla="*/ 5 w 10"/>
                <a:gd name="T9" fmla="*/ 0 h 75"/>
                <a:gd name="T10" fmla="*/ 10 w 10"/>
                <a:gd name="T11" fmla="*/ 5 h 75"/>
                <a:gd name="T12" fmla="*/ 10 w 10"/>
                <a:gd name="T13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5">
                  <a:moveTo>
                    <a:pt x="10" y="70"/>
                  </a:moveTo>
                  <a:cubicBezTo>
                    <a:pt x="10" y="71"/>
                    <a:pt x="9" y="75"/>
                    <a:pt x="5" y="75"/>
                  </a:cubicBezTo>
                  <a:cubicBezTo>
                    <a:pt x="2" y="75"/>
                    <a:pt x="0" y="73"/>
                    <a:pt x="0" y="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9" y="0"/>
                    <a:pt x="10" y="4"/>
                    <a:pt x="10" y="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8625D53-A40F-4BB4-882E-4FC30E85D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0" y="2127"/>
              <a:ext cx="12" cy="94"/>
            </a:xfrm>
            <a:custGeom>
              <a:avLst/>
              <a:gdLst>
                <a:gd name="T0" fmla="*/ 10 w 10"/>
                <a:gd name="T1" fmla="*/ 70 h 75"/>
                <a:gd name="T2" fmla="*/ 5 w 10"/>
                <a:gd name="T3" fmla="*/ 75 h 75"/>
                <a:gd name="T4" fmla="*/ 0 w 10"/>
                <a:gd name="T5" fmla="*/ 70 h 75"/>
                <a:gd name="T6" fmla="*/ 0 w 10"/>
                <a:gd name="T7" fmla="*/ 5 h 75"/>
                <a:gd name="T8" fmla="*/ 5 w 10"/>
                <a:gd name="T9" fmla="*/ 0 h 75"/>
                <a:gd name="T10" fmla="*/ 10 w 10"/>
                <a:gd name="T11" fmla="*/ 5 h 75"/>
                <a:gd name="T12" fmla="*/ 10 w 10"/>
                <a:gd name="T13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5">
                  <a:moveTo>
                    <a:pt x="10" y="70"/>
                  </a:moveTo>
                  <a:cubicBezTo>
                    <a:pt x="10" y="71"/>
                    <a:pt x="9" y="75"/>
                    <a:pt x="5" y="75"/>
                  </a:cubicBezTo>
                  <a:cubicBezTo>
                    <a:pt x="2" y="75"/>
                    <a:pt x="0" y="73"/>
                    <a:pt x="0" y="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9" y="0"/>
                    <a:pt x="10" y="4"/>
                    <a:pt x="10" y="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DA55325-8ADD-44EB-BA52-B650429041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06" y="2152"/>
              <a:ext cx="60" cy="69"/>
            </a:xfrm>
            <a:custGeom>
              <a:avLst/>
              <a:gdLst>
                <a:gd name="T0" fmla="*/ 10 w 49"/>
                <a:gd name="T1" fmla="*/ 30 h 55"/>
                <a:gd name="T2" fmla="*/ 14 w 49"/>
                <a:gd name="T3" fmla="*/ 42 h 55"/>
                <a:gd name="T4" fmla="*/ 26 w 49"/>
                <a:gd name="T5" fmla="*/ 47 h 55"/>
                <a:gd name="T6" fmla="*/ 39 w 49"/>
                <a:gd name="T7" fmla="*/ 40 h 55"/>
                <a:gd name="T8" fmla="*/ 43 w 49"/>
                <a:gd name="T9" fmla="*/ 36 h 55"/>
                <a:gd name="T10" fmla="*/ 49 w 49"/>
                <a:gd name="T11" fmla="*/ 41 h 55"/>
                <a:gd name="T12" fmla="*/ 49 w 49"/>
                <a:gd name="T13" fmla="*/ 42 h 55"/>
                <a:gd name="T14" fmla="*/ 45 w 49"/>
                <a:gd name="T15" fmla="*/ 47 h 55"/>
                <a:gd name="T16" fmla="*/ 26 w 49"/>
                <a:gd name="T17" fmla="*/ 55 h 55"/>
                <a:gd name="T18" fmla="*/ 7 w 49"/>
                <a:gd name="T19" fmla="*/ 48 h 55"/>
                <a:gd name="T20" fmla="*/ 0 w 49"/>
                <a:gd name="T21" fmla="*/ 28 h 55"/>
                <a:gd name="T22" fmla="*/ 26 w 49"/>
                <a:gd name="T23" fmla="*/ 0 h 55"/>
                <a:gd name="T24" fmla="*/ 32 w 49"/>
                <a:gd name="T25" fmla="*/ 0 h 55"/>
                <a:gd name="T26" fmla="*/ 44 w 49"/>
                <a:gd name="T27" fmla="*/ 8 h 55"/>
                <a:gd name="T28" fmla="*/ 49 w 49"/>
                <a:gd name="T29" fmla="*/ 25 h 55"/>
                <a:gd name="T30" fmla="*/ 45 w 49"/>
                <a:gd name="T31" fmla="*/ 30 h 55"/>
                <a:gd name="T32" fmla="*/ 10 w 49"/>
                <a:gd name="T33" fmla="*/ 30 h 55"/>
                <a:gd name="T34" fmla="*/ 40 w 49"/>
                <a:gd name="T35" fmla="*/ 22 h 55"/>
                <a:gd name="T36" fmla="*/ 26 w 49"/>
                <a:gd name="T37" fmla="*/ 8 h 55"/>
                <a:gd name="T38" fmla="*/ 16 w 49"/>
                <a:gd name="T39" fmla="*/ 11 h 55"/>
                <a:gd name="T40" fmla="*/ 10 w 49"/>
                <a:gd name="T41" fmla="*/ 22 h 55"/>
                <a:gd name="T42" fmla="*/ 40 w 49"/>
                <a:gd name="T4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55">
                  <a:moveTo>
                    <a:pt x="10" y="30"/>
                  </a:moveTo>
                  <a:cubicBezTo>
                    <a:pt x="10" y="35"/>
                    <a:pt x="11" y="39"/>
                    <a:pt x="14" y="42"/>
                  </a:cubicBezTo>
                  <a:cubicBezTo>
                    <a:pt x="18" y="46"/>
                    <a:pt x="22" y="47"/>
                    <a:pt x="26" y="47"/>
                  </a:cubicBezTo>
                  <a:cubicBezTo>
                    <a:pt x="34" y="47"/>
                    <a:pt x="37" y="43"/>
                    <a:pt x="39" y="40"/>
                  </a:cubicBezTo>
                  <a:cubicBezTo>
                    <a:pt x="40" y="37"/>
                    <a:pt x="41" y="36"/>
                    <a:pt x="43" y="36"/>
                  </a:cubicBezTo>
                  <a:cubicBezTo>
                    <a:pt x="46" y="36"/>
                    <a:pt x="49" y="38"/>
                    <a:pt x="49" y="41"/>
                  </a:cubicBezTo>
                  <a:cubicBezTo>
                    <a:pt x="49" y="41"/>
                    <a:pt x="49" y="41"/>
                    <a:pt x="49" y="42"/>
                  </a:cubicBezTo>
                  <a:cubicBezTo>
                    <a:pt x="48" y="44"/>
                    <a:pt x="46" y="46"/>
                    <a:pt x="45" y="47"/>
                  </a:cubicBezTo>
                  <a:cubicBezTo>
                    <a:pt x="38" y="55"/>
                    <a:pt x="29" y="55"/>
                    <a:pt x="26" y="55"/>
                  </a:cubicBezTo>
                  <a:cubicBezTo>
                    <a:pt x="19" y="55"/>
                    <a:pt x="12" y="54"/>
                    <a:pt x="7" y="48"/>
                  </a:cubicBezTo>
                  <a:cubicBezTo>
                    <a:pt x="2" y="43"/>
                    <a:pt x="0" y="35"/>
                    <a:pt x="0" y="28"/>
                  </a:cubicBezTo>
                  <a:cubicBezTo>
                    <a:pt x="0" y="15"/>
                    <a:pt x="7" y="0"/>
                    <a:pt x="26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7" y="1"/>
                    <a:pt x="41" y="4"/>
                    <a:pt x="44" y="8"/>
                  </a:cubicBezTo>
                  <a:cubicBezTo>
                    <a:pt x="48" y="13"/>
                    <a:pt x="49" y="19"/>
                    <a:pt x="49" y="25"/>
                  </a:cubicBezTo>
                  <a:cubicBezTo>
                    <a:pt x="49" y="30"/>
                    <a:pt x="46" y="30"/>
                    <a:pt x="45" y="30"/>
                  </a:cubicBezTo>
                  <a:lnTo>
                    <a:pt x="10" y="30"/>
                  </a:lnTo>
                  <a:close/>
                  <a:moveTo>
                    <a:pt x="40" y="22"/>
                  </a:moveTo>
                  <a:cubicBezTo>
                    <a:pt x="39" y="15"/>
                    <a:pt x="36" y="8"/>
                    <a:pt x="26" y="8"/>
                  </a:cubicBezTo>
                  <a:cubicBezTo>
                    <a:pt x="24" y="8"/>
                    <a:pt x="19" y="8"/>
                    <a:pt x="16" y="11"/>
                  </a:cubicBezTo>
                  <a:cubicBezTo>
                    <a:pt x="12" y="15"/>
                    <a:pt x="11" y="20"/>
                    <a:pt x="10" y="22"/>
                  </a:cubicBezTo>
                  <a:lnTo>
                    <a:pt x="40" y="22"/>
                  </a:lnTo>
                  <a:close/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66A8A00-74C8-4193-9B34-F00A4E8F0A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9" y="2134"/>
              <a:ext cx="33" cy="17"/>
            </a:xfrm>
            <a:custGeom>
              <a:avLst/>
              <a:gdLst>
                <a:gd name="T0" fmla="*/ 11 w 27"/>
                <a:gd name="T1" fmla="*/ 0 h 14"/>
                <a:gd name="T2" fmla="*/ 0 w 27"/>
                <a:gd name="T3" fmla="*/ 0 h 14"/>
                <a:gd name="T4" fmla="*/ 0 w 27"/>
                <a:gd name="T5" fmla="*/ 2 h 14"/>
                <a:gd name="T6" fmla="*/ 4 w 27"/>
                <a:gd name="T7" fmla="*/ 2 h 14"/>
                <a:gd name="T8" fmla="*/ 4 w 27"/>
                <a:gd name="T9" fmla="*/ 14 h 14"/>
                <a:gd name="T10" fmla="*/ 7 w 27"/>
                <a:gd name="T11" fmla="*/ 14 h 14"/>
                <a:gd name="T12" fmla="*/ 7 w 27"/>
                <a:gd name="T13" fmla="*/ 2 h 14"/>
                <a:gd name="T14" fmla="*/ 11 w 27"/>
                <a:gd name="T15" fmla="*/ 2 h 14"/>
                <a:gd name="T16" fmla="*/ 11 w 27"/>
                <a:gd name="T17" fmla="*/ 0 h 14"/>
                <a:gd name="T18" fmla="*/ 27 w 27"/>
                <a:gd name="T19" fmla="*/ 0 h 14"/>
                <a:gd name="T20" fmla="*/ 23 w 27"/>
                <a:gd name="T21" fmla="*/ 0 h 14"/>
                <a:gd name="T22" fmla="*/ 20 w 27"/>
                <a:gd name="T23" fmla="*/ 11 h 14"/>
                <a:gd name="T24" fmla="*/ 16 w 27"/>
                <a:gd name="T25" fmla="*/ 0 h 14"/>
                <a:gd name="T26" fmla="*/ 13 w 27"/>
                <a:gd name="T27" fmla="*/ 0 h 14"/>
                <a:gd name="T28" fmla="*/ 13 w 27"/>
                <a:gd name="T29" fmla="*/ 14 h 14"/>
                <a:gd name="T30" fmla="*/ 15 w 27"/>
                <a:gd name="T31" fmla="*/ 14 h 14"/>
                <a:gd name="T32" fmla="*/ 15 w 27"/>
                <a:gd name="T33" fmla="*/ 5 h 14"/>
                <a:gd name="T34" fmla="*/ 15 w 27"/>
                <a:gd name="T35" fmla="*/ 2 h 14"/>
                <a:gd name="T36" fmla="*/ 16 w 27"/>
                <a:gd name="T37" fmla="*/ 5 h 14"/>
                <a:gd name="T38" fmla="*/ 19 w 27"/>
                <a:gd name="T39" fmla="*/ 14 h 14"/>
                <a:gd name="T40" fmla="*/ 21 w 27"/>
                <a:gd name="T41" fmla="*/ 14 h 14"/>
                <a:gd name="T42" fmla="*/ 24 w 27"/>
                <a:gd name="T43" fmla="*/ 5 h 14"/>
                <a:gd name="T44" fmla="*/ 25 w 27"/>
                <a:gd name="T45" fmla="*/ 2 h 14"/>
                <a:gd name="T46" fmla="*/ 24 w 27"/>
                <a:gd name="T47" fmla="*/ 5 h 14"/>
                <a:gd name="T48" fmla="*/ 24 w 27"/>
                <a:gd name="T49" fmla="*/ 14 h 14"/>
                <a:gd name="T50" fmla="*/ 27 w 27"/>
                <a:gd name="T51" fmla="*/ 14 h 14"/>
                <a:gd name="T52" fmla="*/ 27 w 27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4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27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3"/>
                    <a:pt x="15" y="2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4" y="3"/>
                    <a:pt x="25" y="2"/>
                  </a:cubicBezTo>
                  <a:cubicBezTo>
                    <a:pt x="24" y="3"/>
                    <a:pt x="24" y="4"/>
                    <a:pt x="24" y="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393B43B-557A-4175-8E45-0BD264623F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77" y="2095"/>
              <a:ext cx="489" cy="12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6E1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98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Lofric Hydro-Kit">
            <a:extLst>
              <a:ext uri="{FF2B5EF4-FFF2-40B4-BE49-F238E27FC236}">
                <a16:creationId xmlns:a16="http://schemas.microsoft.com/office/drawing/2014/main" id="{97ACD038-ED65-4FF3-9676-7E849B9718F2}"/>
              </a:ext>
            </a:extLst>
          </p:cNvPr>
          <p:cNvGrpSpPr/>
          <p:nvPr userDrawn="1"/>
        </p:nvGrpSpPr>
        <p:grpSpPr>
          <a:xfrm>
            <a:off x="9193213" y="6146800"/>
            <a:ext cx="2673351" cy="382588"/>
            <a:chOff x="9193213" y="6146800"/>
            <a:chExt cx="2673351" cy="382588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4EEED3C-0BB7-44AB-BC83-C30974A65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9726" y="6234113"/>
              <a:ext cx="1366838" cy="295275"/>
            </a:xfrm>
            <a:custGeom>
              <a:avLst/>
              <a:gdLst>
                <a:gd name="T0" fmla="*/ 414 w 430"/>
                <a:gd name="T1" fmla="*/ 4 h 91"/>
                <a:gd name="T2" fmla="*/ 407 w 430"/>
                <a:gd name="T3" fmla="*/ 6 h 91"/>
                <a:gd name="T4" fmla="*/ 410 w 430"/>
                <a:gd name="T5" fmla="*/ 6 h 91"/>
                <a:gd name="T6" fmla="*/ 423 w 430"/>
                <a:gd name="T7" fmla="*/ 15 h 91"/>
                <a:gd name="T8" fmla="*/ 416 w 430"/>
                <a:gd name="T9" fmla="*/ 18 h 91"/>
                <a:gd name="T10" fmla="*/ 418 w 430"/>
                <a:gd name="T11" fmla="*/ 6 h 91"/>
                <a:gd name="T12" fmla="*/ 424 w 430"/>
                <a:gd name="T13" fmla="*/ 18 h 91"/>
                <a:gd name="T14" fmla="*/ 427 w 430"/>
                <a:gd name="T15" fmla="*/ 9 h 91"/>
                <a:gd name="T16" fmla="*/ 430 w 430"/>
                <a:gd name="T17" fmla="*/ 4 h 91"/>
                <a:gd name="T18" fmla="*/ 401 w 430"/>
                <a:gd name="T19" fmla="*/ 70 h 91"/>
                <a:gd name="T20" fmla="*/ 390 w 430"/>
                <a:gd name="T21" fmla="*/ 54 h 91"/>
                <a:gd name="T22" fmla="*/ 400 w 430"/>
                <a:gd name="T23" fmla="*/ 24 h 91"/>
                <a:gd name="T24" fmla="*/ 390 w 430"/>
                <a:gd name="T25" fmla="*/ 8 h 91"/>
                <a:gd name="T26" fmla="*/ 381 w 430"/>
                <a:gd name="T27" fmla="*/ 20 h 91"/>
                <a:gd name="T28" fmla="*/ 375 w 430"/>
                <a:gd name="T29" fmla="*/ 28 h 91"/>
                <a:gd name="T30" fmla="*/ 357 w 430"/>
                <a:gd name="T31" fmla="*/ 6 h 91"/>
                <a:gd name="T32" fmla="*/ 362 w 430"/>
                <a:gd name="T33" fmla="*/ 0 h 91"/>
                <a:gd name="T34" fmla="*/ 362 w 430"/>
                <a:gd name="T35" fmla="*/ 19 h 91"/>
                <a:gd name="T36" fmla="*/ 363 w 430"/>
                <a:gd name="T37" fmla="*/ 73 h 91"/>
                <a:gd name="T38" fmla="*/ 367 w 430"/>
                <a:gd name="T39" fmla="*/ 24 h 91"/>
                <a:gd name="T40" fmla="*/ 296 w 430"/>
                <a:gd name="T41" fmla="*/ 5 h 91"/>
                <a:gd name="T42" fmla="*/ 306 w 430"/>
                <a:gd name="T43" fmla="*/ 69 h 91"/>
                <a:gd name="T44" fmla="*/ 343 w 430"/>
                <a:gd name="T45" fmla="*/ 71 h 91"/>
                <a:gd name="T46" fmla="*/ 352 w 430"/>
                <a:gd name="T47" fmla="*/ 66 h 91"/>
                <a:gd name="T48" fmla="*/ 349 w 430"/>
                <a:gd name="T49" fmla="*/ 5 h 91"/>
                <a:gd name="T50" fmla="*/ 306 w 430"/>
                <a:gd name="T51" fmla="*/ 37 h 91"/>
                <a:gd name="T52" fmla="*/ 260 w 430"/>
                <a:gd name="T53" fmla="*/ 39 h 91"/>
                <a:gd name="T54" fmla="*/ 286 w 430"/>
                <a:gd name="T55" fmla="*/ 39 h 91"/>
                <a:gd name="T56" fmla="*/ 228 w 430"/>
                <a:gd name="T57" fmla="*/ 66 h 91"/>
                <a:gd name="T58" fmla="*/ 216 w 430"/>
                <a:gd name="T59" fmla="*/ 33 h 91"/>
                <a:gd name="T60" fmla="*/ 240 w 430"/>
                <a:gd name="T61" fmla="*/ 61 h 91"/>
                <a:gd name="T62" fmla="*/ 229 w 430"/>
                <a:gd name="T63" fmla="*/ 19 h 91"/>
                <a:gd name="T64" fmla="*/ 210 w 430"/>
                <a:gd name="T65" fmla="*/ 67 h 91"/>
                <a:gd name="T66" fmla="*/ 254 w 430"/>
                <a:gd name="T67" fmla="*/ 46 h 91"/>
                <a:gd name="T68" fmla="*/ 173 w 430"/>
                <a:gd name="T69" fmla="*/ 24 h 91"/>
                <a:gd name="T70" fmla="*/ 182 w 430"/>
                <a:gd name="T71" fmla="*/ 69 h 91"/>
                <a:gd name="T72" fmla="*/ 197 w 430"/>
                <a:gd name="T73" fmla="*/ 28 h 91"/>
                <a:gd name="T74" fmla="*/ 182 w 430"/>
                <a:gd name="T75" fmla="*/ 29 h 91"/>
                <a:gd name="T76" fmla="*/ 142 w 430"/>
                <a:gd name="T77" fmla="*/ 65 h 91"/>
                <a:gd name="T78" fmla="*/ 122 w 430"/>
                <a:gd name="T79" fmla="*/ 40 h 91"/>
                <a:gd name="T80" fmla="*/ 151 w 430"/>
                <a:gd name="T81" fmla="*/ 47 h 91"/>
                <a:gd name="T82" fmla="*/ 155 w 430"/>
                <a:gd name="T83" fmla="*/ 0 h 91"/>
                <a:gd name="T84" fmla="*/ 151 w 430"/>
                <a:gd name="T85" fmla="*/ 27 h 91"/>
                <a:gd name="T86" fmla="*/ 134 w 430"/>
                <a:gd name="T87" fmla="*/ 74 h 91"/>
                <a:gd name="T88" fmla="*/ 151 w 430"/>
                <a:gd name="T89" fmla="*/ 71 h 91"/>
                <a:gd name="T90" fmla="*/ 160 w 430"/>
                <a:gd name="T91" fmla="*/ 5 h 91"/>
                <a:gd name="T92" fmla="*/ 64 w 430"/>
                <a:gd name="T93" fmla="*/ 24 h 91"/>
                <a:gd name="T94" fmla="*/ 79 w 430"/>
                <a:gd name="T95" fmla="*/ 80 h 91"/>
                <a:gd name="T96" fmla="*/ 67 w 430"/>
                <a:gd name="T97" fmla="*/ 83 h 91"/>
                <a:gd name="T98" fmla="*/ 91 w 430"/>
                <a:gd name="T99" fmla="*/ 74 h 91"/>
                <a:gd name="T100" fmla="*/ 103 w 430"/>
                <a:gd name="T101" fmla="*/ 19 h 91"/>
                <a:gd name="T102" fmla="*/ 89 w 430"/>
                <a:gd name="T103" fmla="*/ 54 h 91"/>
                <a:gd name="T104" fmla="*/ 73 w 430"/>
                <a:gd name="T105" fmla="*/ 22 h 91"/>
                <a:gd name="T106" fmla="*/ 56 w 430"/>
                <a:gd name="T107" fmla="*/ 71 h 91"/>
                <a:gd name="T108" fmla="*/ 52 w 430"/>
                <a:gd name="T109" fmla="*/ 0 h 91"/>
                <a:gd name="T110" fmla="*/ 47 w 430"/>
                <a:gd name="T111" fmla="*/ 32 h 91"/>
                <a:gd name="T112" fmla="*/ 8 w 430"/>
                <a:gd name="T113" fmla="*/ 1 h 91"/>
                <a:gd name="T114" fmla="*/ 0 w 430"/>
                <a:gd name="T115" fmla="*/ 69 h 91"/>
                <a:gd name="T116" fmla="*/ 10 w 430"/>
                <a:gd name="T117" fmla="*/ 69 h 91"/>
                <a:gd name="T118" fmla="*/ 47 w 430"/>
                <a:gd name="T119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91">
                  <a:moveTo>
                    <a:pt x="410" y="6"/>
                  </a:moveTo>
                  <a:cubicBezTo>
                    <a:pt x="414" y="6"/>
                    <a:pt x="414" y="6"/>
                    <a:pt x="414" y="6"/>
                  </a:cubicBezTo>
                  <a:cubicBezTo>
                    <a:pt x="414" y="4"/>
                    <a:pt x="414" y="4"/>
                    <a:pt x="414" y="4"/>
                  </a:cubicBezTo>
                  <a:cubicBezTo>
                    <a:pt x="403" y="4"/>
                    <a:pt x="403" y="4"/>
                    <a:pt x="403" y="4"/>
                  </a:cubicBezTo>
                  <a:cubicBezTo>
                    <a:pt x="403" y="6"/>
                    <a:pt x="403" y="6"/>
                    <a:pt x="403" y="6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407" y="18"/>
                    <a:pt x="407" y="18"/>
                    <a:pt x="407" y="18"/>
                  </a:cubicBezTo>
                  <a:cubicBezTo>
                    <a:pt x="410" y="18"/>
                    <a:pt x="410" y="18"/>
                    <a:pt x="410" y="18"/>
                  </a:cubicBezTo>
                  <a:lnTo>
                    <a:pt x="410" y="6"/>
                  </a:lnTo>
                  <a:close/>
                  <a:moveTo>
                    <a:pt x="430" y="4"/>
                  </a:moveTo>
                  <a:cubicBezTo>
                    <a:pt x="426" y="4"/>
                    <a:pt x="426" y="4"/>
                    <a:pt x="426" y="4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8"/>
                    <a:pt x="416" y="18"/>
                    <a:pt x="416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18" y="9"/>
                    <a:pt x="418" y="9"/>
                    <a:pt x="418" y="9"/>
                  </a:cubicBezTo>
                  <a:cubicBezTo>
                    <a:pt x="418" y="9"/>
                    <a:pt x="418" y="7"/>
                    <a:pt x="418" y="6"/>
                  </a:cubicBezTo>
                  <a:cubicBezTo>
                    <a:pt x="418" y="8"/>
                    <a:pt x="419" y="8"/>
                    <a:pt x="419" y="9"/>
                  </a:cubicBezTo>
                  <a:cubicBezTo>
                    <a:pt x="422" y="18"/>
                    <a:pt x="422" y="18"/>
                    <a:pt x="422" y="18"/>
                  </a:cubicBezTo>
                  <a:cubicBezTo>
                    <a:pt x="424" y="18"/>
                    <a:pt x="424" y="18"/>
                    <a:pt x="424" y="18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7"/>
                    <a:pt x="427" y="7"/>
                    <a:pt x="428" y="6"/>
                  </a:cubicBezTo>
                  <a:cubicBezTo>
                    <a:pt x="428" y="7"/>
                    <a:pt x="427" y="8"/>
                    <a:pt x="427" y="9"/>
                  </a:cubicBezTo>
                  <a:cubicBezTo>
                    <a:pt x="427" y="18"/>
                    <a:pt x="427" y="18"/>
                    <a:pt x="427" y="18"/>
                  </a:cubicBezTo>
                  <a:cubicBezTo>
                    <a:pt x="430" y="18"/>
                    <a:pt x="430" y="18"/>
                    <a:pt x="430" y="18"/>
                  </a:cubicBezTo>
                  <a:lnTo>
                    <a:pt x="430" y="4"/>
                  </a:lnTo>
                  <a:close/>
                  <a:moveTo>
                    <a:pt x="381" y="58"/>
                  </a:moveTo>
                  <a:cubicBezTo>
                    <a:pt x="381" y="66"/>
                    <a:pt x="381" y="73"/>
                    <a:pt x="395" y="73"/>
                  </a:cubicBezTo>
                  <a:cubicBezTo>
                    <a:pt x="398" y="73"/>
                    <a:pt x="401" y="73"/>
                    <a:pt x="401" y="70"/>
                  </a:cubicBezTo>
                  <a:cubicBezTo>
                    <a:pt x="401" y="66"/>
                    <a:pt x="399" y="66"/>
                    <a:pt x="396" y="66"/>
                  </a:cubicBezTo>
                  <a:cubicBezTo>
                    <a:pt x="393" y="65"/>
                    <a:pt x="391" y="65"/>
                    <a:pt x="391" y="62"/>
                  </a:cubicBezTo>
                  <a:cubicBezTo>
                    <a:pt x="390" y="61"/>
                    <a:pt x="390" y="60"/>
                    <a:pt x="390" y="54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398" y="28"/>
                    <a:pt x="400" y="28"/>
                    <a:pt x="400" y="24"/>
                  </a:cubicBezTo>
                  <a:cubicBezTo>
                    <a:pt x="400" y="20"/>
                    <a:pt x="398" y="20"/>
                    <a:pt x="397" y="20"/>
                  </a:cubicBezTo>
                  <a:cubicBezTo>
                    <a:pt x="390" y="20"/>
                    <a:pt x="390" y="20"/>
                    <a:pt x="390" y="20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7"/>
                    <a:pt x="390" y="4"/>
                    <a:pt x="386" y="4"/>
                  </a:cubicBezTo>
                  <a:cubicBezTo>
                    <a:pt x="381" y="4"/>
                    <a:pt x="381" y="7"/>
                    <a:pt x="381" y="8"/>
                  </a:cubicBezTo>
                  <a:cubicBezTo>
                    <a:pt x="381" y="20"/>
                    <a:pt x="381" y="20"/>
                    <a:pt x="381" y="20"/>
                  </a:cubicBezTo>
                  <a:cubicBezTo>
                    <a:pt x="375" y="20"/>
                    <a:pt x="375" y="20"/>
                    <a:pt x="375" y="20"/>
                  </a:cubicBezTo>
                  <a:cubicBezTo>
                    <a:pt x="374" y="20"/>
                    <a:pt x="372" y="20"/>
                    <a:pt x="372" y="24"/>
                  </a:cubicBezTo>
                  <a:cubicBezTo>
                    <a:pt x="372" y="28"/>
                    <a:pt x="374" y="28"/>
                    <a:pt x="375" y="28"/>
                  </a:cubicBezTo>
                  <a:cubicBezTo>
                    <a:pt x="381" y="28"/>
                    <a:pt x="381" y="28"/>
                    <a:pt x="381" y="28"/>
                  </a:cubicBezTo>
                  <a:lnTo>
                    <a:pt x="381" y="58"/>
                  </a:lnTo>
                  <a:close/>
                  <a:moveTo>
                    <a:pt x="357" y="6"/>
                  </a:moveTo>
                  <a:cubicBezTo>
                    <a:pt x="357" y="9"/>
                    <a:pt x="359" y="12"/>
                    <a:pt x="362" y="12"/>
                  </a:cubicBezTo>
                  <a:cubicBezTo>
                    <a:pt x="366" y="12"/>
                    <a:pt x="368" y="10"/>
                    <a:pt x="368" y="6"/>
                  </a:cubicBezTo>
                  <a:cubicBezTo>
                    <a:pt x="368" y="2"/>
                    <a:pt x="365" y="0"/>
                    <a:pt x="362" y="0"/>
                  </a:cubicBezTo>
                  <a:cubicBezTo>
                    <a:pt x="359" y="0"/>
                    <a:pt x="357" y="2"/>
                    <a:pt x="357" y="6"/>
                  </a:cubicBezTo>
                  <a:moveTo>
                    <a:pt x="367" y="24"/>
                  </a:moveTo>
                  <a:cubicBezTo>
                    <a:pt x="367" y="23"/>
                    <a:pt x="367" y="19"/>
                    <a:pt x="362" y="19"/>
                  </a:cubicBezTo>
                  <a:cubicBezTo>
                    <a:pt x="358" y="19"/>
                    <a:pt x="358" y="23"/>
                    <a:pt x="358" y="24"/>
                  </a:cubicBezTo>
                  <a:cubicBezTo>
                    <a:pt x="358" y="69"/>
                    <a:pt x="358" y="69"/>
                    <a:pt x="358" y="69"/>
                  </a:cubicBezTo>
                  <a:cubicBezTo>
                    <a:pt x="358" y="72"/>
                    <a:pt x="360" y="73"/>
                    <a:pt x="363" y="73"/>
                  </a:cubicBezTo>
                  <a:cubicBezTo>
                    <a:pt x="365" y="73"/>
                    <a:pt x="366" y="72"/>
                    <a:pt x="367" y="71"/>
                  </a:cubicBezTo>
                  <a:cubicBezTo>
                    <a:pt x="367" y="71"/>
                    <a:pt x="367" y="70"/>
                    <a:pt x="367" y="69"/>
                  </a:cubicBezTo>
                  <a:lnTo>
                    <a:pt x="367" y="24"/>
                  </a:lnTo>
                  <a:close/>
                  <a:moveTo>
                    <a:pt x="306" y="5"/>
                  </a:moveTo>
                  <a:cubicBezTo>
                    <a:pt x="306" y="3"/>
                    <a:pt x="305" y="0"/>
                    <a:pt x="301" y="0"/>
                  </a:cubicBezTo>
                  <a:cubicBezTo>
                    <a:pt x="296" y="0"/>
                    <a:pt x="296" y="4"/>
                    <a:pt x="296" y="5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6" y="70"/>
                    <a:pt x="297" y="73"/>
                    <a:pt x="301" y="73"/>
                  </a:cubicBezTo>
                  <a:cubicBezTo>
                    <a:pt x="305" y="73"/>
                    <a:pt x="306" y="70"/>
                    <a:pt x="306" y="6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43" y="71"/>
                    <a:pt x="343" y="71"/>
                    <a:pt x="343" y="71"/>
                  </a:cubicBezTo>
                  <a:cubicBezTo>
                    <a:pt x="344" y="72"/>
                    <a:pt x="345" y="73"/>
                    <a:pt x="348" y="73"/>
                  </a:cubicBezTo>
                  <a:cubicBezTo>
                    <a:pt x="351" y="73"/>
                    <a:pt x="353" y="71"/>
                    <a:pt x="353" y="68"/>
                  </a:cubicBezTo>
                  <a:cubicBezTo>
                    <a:pt x="353" y="67"/>
                    <a:pt x="353" y="67"/>
                    <a:pt x="352" y="66"/>
                  </a:cubicBezTo>
                  <a:cubicBezTo>
                    <a:pt x="324" y="31"/>
                    <a:pt x="324" y="31"/>
                    <a:pt x="324" y="31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48" y="7"/>
                    <a:pt x="349" y="6"/>
                    <a:pt x="349" y="5"/>
                  </a:cubicBezTo>
                  <a:cubicBezTo>
                    <a:pt x="349" y="3"/>
                    <a:pt x="347" y="0"/>
                    <a:pt x="344" y="0"/>
                  </a:cubicBezTo>
                  <a:cubicBezTo>
                    <a:pt x="342" y="0"/>
                    <a:pt x="341" y="1"/>
                    <a:pt x="341" y="2"/>
                  </a:cubicBezTo>
                  <a:cubicBezTo>
                    <a:pt x="306" y="37"/>
                    <a:pt x="306" y="37"/>
                    <a:pt x="306" y="37"/>
                  </a:cubicBezTo>
                  <a:lnTo>
                    <a:pt x="306" y="5"/>
                  </a:lnTo>
                  <a:close/>
                  <a:moveTo>
                    <a:pt x="264" y="35"/>
                  </a:moveTo>
                  <a:cubicBezTo>
                    <a:pt x="263" y="35"/>
                    <a:pt x="260" y="35"/>
                    <a:pt x="260" y="39"/>
                  </a:cubicBezTo>
                  <a:cubicBezTo>
                    <a:pt x="260" y="43"/>
                    <a:pt x="263" y="43"/>
                    <a:pt x="264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5" y="43"/>
                    <a:pt x="286" y="42"/>
                    <a:pt x="286" y="39"/>
                  </a:cubicBezTo>
                  <a:cubicBezTo>
                    <a:pt x="286" y="35"/>
                    <a:pt x="283" y="35"/>
                    <a:pt x="282" y="35"/>
                  </a:cubicBezTo>
                  <a:lnTo>
                    <a:pt x="264" y="35"/>
                  </a:lnTo>
                  <a:close/>
                  <a:moveTo>
                    <a:pt x="228" y="66"/>
                  </a:moveTo>
                  <a:cubicBezTo>
                    <a:pt x="223" y="66"/>
                    <a:pt x="219" y="64"/>
                    <a:pt x="217" y="61"/>
                  </a:cubicBezTo>
                  <a:cubicBezTo>
                    <a:pt x="214" y="57"/>
                    <a:pt x="213" y="52"/>
                    <a:pt x="213" y="47"/>
                  </a:cubicBezTo>
                  <a:cubicBezTo>
                    <a:pt x="213" y="42"/>
                    <a:pt x="214" y="36"/>
                    <a:pt x="216" y="33"/>
                  </a:cubicBezTo>
                  <a:cubicBezTo>
                    <a:pt x="220" y="27"/>
                    <a:pt x="226" y="27"/>
                    <a:pt x="228" y="27"/>
                  </a:cubicBezTo>
                  <a:cubicBezTo>
                    <a:pt x="241" y="27"/>
                    <a:pt x="244" y="37"/>
                    <a:pt x="244" y="47"/>
                  </a:cubicBezTo>
                  <a:cubicBezTo>
                    <a:pt x="244" y="50"/>
                    <a:pt x="244" y="56"/>
                    <a:pt x="240" y="61"/>
                  </a:cubicBezTo>
                  <a:cubicBezTo>
                    <a:pt x="237" y="65"/>
                    <a:pt x="233" y="66"/>
                    <a:pt x="228" y="66"/>
                  </a:cubicBezTo>
                  <a:moveTo>
                    <a:pt x="254" y="46"/>
                  </a:moveTo>
                  <a:cubicBezTo>
                    <a:pt x="254" y="29"/>
                    <a:pt x="244" y="19"/>
                    <a:pt x="229" y="19"/>
                  </a:cubicBezTo>
                  <a:cubicBezTo>
                    <a:pt x="224" y="19"/>
                    <a:pt x="216" y="20"/>
                    <a:pt x="210" y="27"/>
                  </a:cubicBezTo>
                  <a:cubicBezTo>
                    <a:pt x="204" y="33"/>
                    <a:pt x="203" y="42"/>
                    <a:pt x="203" y="47"/>
                  </a:cubicBezTo>
                  <a:cubicBezTo>
                    <a:pt x="203" y="50"/>
                    <a:pt x="203" y="60"/>
                    <a:pt x="210" y="67"/>
                  </a:cubicBezTo>
                  <a:cubicBezTo>
                    <a:pt x="216" y="73"/>
                    <a:pt x="223" y="74"/>
                    <a:pt x="228" y="74"/>
                  </a:cubicBezTo>
                  <a:cubicBezTo>
                    <a:pt x="233" y="74"/>
                    <a:pt x="241" y="73"/>
                    <a:pt x="247" y="66"/>
                  </a:cubicBezTo>
                  <a:cubicBezTo>
                    <a:pt x="253" y="60"/>
                    <a:pt x="254" y="51"/>
                    <a:pt x="254" y="46"/>
                  </a:cubicBezTo>
                  <a:moveTo>
                    <a:pt x="182" y="24"/>
                  </a:moveTo>
                  <a:cubicBezTo>
                    <a:pt x="182" y="22"/>
                    <a:pt x="181" y="19"/>
                    <a:pt x="177" y="19"/>
                  </a:cubicBezTo>
                  <a:cubicBezTo>
                    <a:pt x="173" y="19"/>
                    <a:pt x="173" y="22"/>
                    <a:pt x="173" y="24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71"/>
                    <a:pt x="173" y="73"/>
                    <a:pt x="177" y="73"/>
                  </a:cubicBezTo>
                  <a:cubicBezTo>
                    <a:pt x="182" y="73"/>
                    <a:pt x="182" y="71"/>
                    <a:pt x="182" y="6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3"/>
                    <a:pt x="182" y="36"/>
                    <a:pt x="189" y="31"/>
                  </a:cubicBezTo>
                  <a:cubicBezTo>
                    <a:pt x="191" y="29"/>
                    <a:pt x="194" y="29"/>
                    <a:pt x="197" y="28"/>
                  </a:cubicBezTo>
                  <a:cubicBezTo>
                    <a:pt x="198" y="28"/>
                    <a:pt x="201" y="28"/>
                    <a:pt x="201" y="24"/>
                  </a:cubicBezTo>
                  <a:cubicBezTo>
                    <a:pt x="201" y="19"/>
                    <a:pt x="196" y="19"/>
                    <a:pt x="195" y="19"/>
                  </a:cubicBezTo>
                  <a:cubicBezTo>
                    <a:pt x="189" y="19"/>
                    <a:pt x="183" y="23"/>
                    <a:pt x="182" y="29"/>
                  </a:cubicBezTo>
                  <a:lnTo>
                    <a:pt x="182" y="24"/>
                  </a:lnTo>
                  <a:close/>
                  <a:moveTo>
                    <a:pt x="151" y="47"/>
                  </a:moveTo>
                  <a:cubicBezTo>
                    <a:pt x="151" y="49"/>
                    <a:pt x="151" y="60"/>
                    <a:pt x="142" y="65"/>
                  </a:cubicBezTo>
                  <a:cubicBezTo>
                    <a:pt x="140" y="66"/>
                    <a:pt x="138" y="66"/>
                    <a:pt x="136" y="66"/>
                  </a:cubicBezTo>
                  <a:cubicBezTo>
                    <a:pt x="124" y="66"/>
                    <a:pt x="121" y="55"/>
                    <a:pt x="121" y="47"/>
                  </a:cubicBezTo>
                  <a:cubicBezTo>
                    <a:pt x="121" y="44"/>
                    <a:pt x="122" y="42"/>
                    <a:pt x="122" y="40"/>
                  </a:cubicBezTo>
                  <a:cubicBezTo>
                    <a:pt x="123" y="32"/>
                    <a:pt x="127" y="27"/>
                    <a:pt x="135" y="27"/>
                  </a:cubicBezTo>
                  <a:cubicBezTo>
                    <a:pt x="139" y="27"/>
                    <a:pt x="144" y="28"/>
                    <a:pt x="148" y="33"/>
                  </a:cubicBezTo>
                  <a:cubicBezTo>
                    <a:pt x="150" y="37"/>
                    <a:pt x="151" y="42"/>
                    <a:pt x="151" y="47"/>
                  </a:cubicBezTo>
                  <a:moveTo>
                    <a:pt x="160" y="5"/>
                  </a:moveTo>
                  <a:cubicBezTo>
                    <a:pt x="160" y="3"/>
                    <a:pt x="159" y="2"/>
                    <a:pt x="157" y="1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3" y="0"/>
                    <a:pt x="152" y="1"/>
                    <a:pt x="151" y="3"/>
                  </a:cubicBezTo>
                  <a:cubicBezTo>
                    <a:pt x="151" y="3"/>
                    <a:pt x="151" y="4"/>
                    <a:pt x="151" y="5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49" y="25"/>
                    <a:pt x="145" y="19"/>
                    <a:pt x="134" y="19"/>
                  </a:cubicBezTo>
                  <a:cubicBezTo>
                    <a:pt x="117" y="19"/>
                    <a:pt x="112" y="33"/>
                    <a:pt x="112" y="46"/>
                  </a:cubicBezTo>
                  <a:cubicBezTo>
                    <a:pt x="112" y="61"/>
                    <a:pt x="118" y="74"/>
                    <a:pt x="134" y="74"/>
                  </a:cubicBezTo>
                  <a:cubicBezTo>
                    <a:pt x="139" y="74"/>
                    <a:pt x="143" y="73"/>
                    <a:pt x="146" y="71"/>
                  </a:cubicBezTo>
                  <a:cubicBezTo>
                    <a:pt x="149" y="69"/>
                    <a:pt x="150" y="68"/>
                    <a:pt x="151" y="67"/>
                  </a:cubicBezTo>
                  <a:cubicBezTo>
                    <a:pt x="151" y="69"/>
                    <a:pt x="151" y="70"/>
                    <a:pt x="151" y="71"/>
                  </a:cubicBezTo>
                  <a:cubicBezTo>
                    <a:pt x="151" y="72"/>
                    <a:pt x="153" y="73"/>
                    <a:pt x="155" y="73"/>
                  </a:cubicBezTo>
                  <a:cubicBezTo>
                    <a:pt x="159" y="73"/>
                    <a:pt x="160" y="70"/>
                    <a:pt x="160" y="69"/>
                  </a:cubicBezTo>
                  <a:lnTo>
                    <a:pt x="160" y="5"/>
                  </a:lnTo>
                  <a:close/>
                  <a:moveTo>
                    <a:pt x="73" y="22"/>
                  </a:moveTo>
                  <a:cubicBezTo>
                    <a:pt x="73" y="21"/>
                    <a:pt x="72" y="19"/>
                    <a:pt x="69" y="19"/>
                  </a:cubicBezTo>
                  <a:cubicBezTo>
                    <a:pt x="66" y="19"/>
                    <a:pt x="64" y="21"/>
                    <a:pt x="64" y="24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7"/>
                    <a:pt x="81" y="78"/>
                    <a:pt x="79" y="80"/>
                  </a:cubicBezTo>
                  <a:cubicBezTo>
                    <a:pt x="78" y="82"/>
                    <a:pt x="75" y="83"/>
                    <a:pt x="73" y="83"/>
                  </a:cubicBezTo>
                  <a:cubicBezTo>
                    <a:pt x="72" y="83"/>
                    <a:pt x="69" y="82"/>
                    <a:pt x="69" y="82"/>
                  </a:cubicBezTo>
                  <a:cubicBezTo>
                    <a:pt x="68" y="82"/>
                    <a:pt x="67" y="82"/>
                    <a:pt x="67" y="83"/>
                  </a:cubicBezTo>
                  <a:cubicBezTo>
                    <a:pt x="66" y="83"/>
                    <a:pt x="66" y="85"/>
                    <a:pt x="66" y="86"/>
                  </a:cubicBezTo>
                  <a:cubicBezTo>
                    <a:pt x="66" y="90"/>
                    <a:pt x="68" y="91"/>
                    <a:pt x="73" y="91"/>
                  </a:cubicBezTo>
                  <a:cubicBezTo>
                    <a:pt x="85" y="91"/>
                    <a:pt x="88" y="84"/>
                    <a:pt x="91" y="74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4"/>
                    <a:pt x="108" y="24"/>
                  </a:cubicBezTo>
                  <a:cubicBezTo>
                    <a:pt x="108" y="21"/>
                    <a:pt x="106" y="19"/>
                    <a:pt x="103" y="19"/>
                  </a:cubicBezTo>
                  <a:cubicBezTo>
                    <a:pt x="100" y="19"/>
                    <a:pt x="99" y="21"/>
                    <a:pt x="99" y="22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8"/>
                    <a:pt x="89" y="53"/>
                    <a:pt x="89" y="54"/>
                  </a:cubicBezTo>
                  <a:cubicBezTo>
                    <a:pt x="88" y="57"/>
                    <a:pt x="87" y="59"/>
                    <a:pt x="87" y="62"/>
                  </a:cubicBezTo>
                  <a:cubicBezTo>
                    <a:pt x="86" y="60"/>
                    <a:pt x="86" y="58"/>
                    <a:pt x="85" y="54"/>
                  </a:cubicBezTo>
                  <a:lnTo>
                    <a:pt x="73" y="22"/>
                  </a:lnTo>
                  <a:close/>
                  <a:moveTo>
                    <a:pt x="47" y="69"/>
                  </a:moveTo>
                  <a:cubicBezTo>
                    <a:pt x="47" y="70"/>
                    <a:pt x="48" y="73"/>
                    <a:pt x="52" y="73"/>
                  </a:cubicBezTo>
                  <a:cubicBezTo>
                    <a:pt x="54" y="73"/>
                    <a:pt x="56" y="72"/>
                    <a:pt x="56" y="71"/>
                  </a:cubicBezTo>
                  <a:cubicBezTo>
                    <a:pt x="57" y="70"/>
                    <a:pt x="57" y="70"/>
                    <a:pt x="57" y="6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6" y="0"/>
                    <a:pt x="52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7" y="3"/>
                    <a:pt x="47" y="4"/>
                    <a:pt x="47" y="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1" y="0"/>
                    <a:pt x="0" y="4"/>
                    <a:pt x="0" y="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2"/>
                    <a:pt x="3" y="73"/>
                  </a:cubicBezTo>
                  <a:cubicBezTo>
                    <a:pt x="3" y="73"/>
                    <a:pt x="4" y="73"/>
                    <a:pt x="5" y="73"/>
                  </a:cubicBezTo>
                  <a:cubicBezTo>
                    <a:pt x="9" y="73"/>
                    <a:pt x="10" y="70"/>
                    <a:pt x="10" y="6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7" y="6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28B5FFB-98B0-4849-9E8F-1CE8E3883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3213" y="6146800"/>
              <a:ext cx="1274763" cy="330200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White Frame">
            <a:extLst>
              <a:ext uri="{FF2B5EF4-FFF2-40B4-BE49-F238E27FC236}">
                <a16:creationId xmlns:a16="http://schemas.microsoft.com/office/drawing/2014/main" id="{911D8F2E-FB75-4F86-AC54-1A1EAC1A89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5" name="Wellspect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Navina">
            <a:extLst>
              <a:ext uri="{FF2B5EF4-FFF2-40B4-BE49-F238E27FC236}">
                <a16:creationId xmlns:a16="http://schemas.microsoft.com/office/drawing/2014/main" id="{88703749-B591-4C0F-BD0A-30AE1D4E53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45752" y="6146800"/>
            <a:ext cx="1420812" cy="331787"/>
          </a:xfrm>
          <a:custGeom>
            <a:avLst/>
            <a:gdLst>
              <a:gd name="T0" fmla="*/ 425 w 445"/>
              <a:gd name="T1" fmla="*/ 4 h 102"/>
              <a:gd name="T2" fmla="*/ 416 w 445"/>
              <a:gd name="T3" fmla="*/ 7 h 102"/>
              <a:gd name="T4" fmla="*/ 419 w 445"/>
              <a:gd name="T5" fmla="*/ 7 h 102"/>
              <a:gd name="T6" fmla="*/ 436 w 445"/>
              <a:gd name="T7" fmla="*/ 19 h 102"/>
              <a:gd name="T8" fmla="*/ 427 w 445"/>
              <a:gd name="T9" fmla="*/ 23 h 102"/>
              <a:gd name="T10" fmla="*/ 430 w 445"/>
              <a:gd name="T11" fmla="*/ 8 h 102"/>
              <a:gd name="T12" fmla="*/ 437 w 445"/>
              <a:gd name="T13" fmla="*/ 23 h 102"/>
              <a:gd name="T14" fmla="*/ 442 w 445"/>
              <a:gd name="T15" fmla="*/ 11 h 102"/>
              <a:gd name="T16" fmla="*/ 445 w 445"/>
              <a:gd name="T17" fmla="*/ 4 h 102"/>
              <a:gd name="T18" fmla="*/ 366 w 445"/>
              <a:gd name="T19" fmla="*/ 86 h 102"/>
              <a:gd name="T20" fmla="*/ 388 w 445"/>
              <a:gd name="T21" fmla="*/ 65 h 102"/>
              <a:gd name="T22" fmla="*/ 409 w 445"/>
              <a:gd name="T23" fmla="*/ 33 h 102"/>
              <a:gd name="T24" fmla="*/ 360 w 445"/>
              <a:gd name="T25" fmla="*/ 51 h 102"/>
              <a:gd name="T26" fmla="*/ 392 w 445"/>
              <a:gd name="T27" fmla="*/ 49 h 102"/>
              <a:gd name="T28" fmla="*/ 342 w 445"/>
              <a:gd name="T29" fmla="*/ 70 h 102"/>
              <a:gd name="T30" fmla="*/ 377 w 445"/>
              <a:gd name="T31" fmla="*/ 96 h 102"/>
              <a:gd name="T32" fmla="*/ 403 w 445"/>
              <a:gd name="T33" fmla="*/ 86 h 102"/>
              <a:gd name="T34" fmla="*/ 332 w 445"/>
              <a:gd name="T35" fmla="*/ 31 h 102"/>
              <a:gd name="T36" fmla="*/ 293 w 445"/>
              <a:gd name="T37" fmla="*/ 28 h 102"/>
              <a:gd name="T38" fmla="*/ 276 w 445"/>
              <a:gd name="T39" fmla="*/ 40 h 102"/>
              <a:gd name="T40" fmla="*/ 270 w 445"/>
              <a:gd name="T41" fmla="*/ 101 h 102"/>
              <a:gd name="T42" fmla="*/ 290 w 445"/>
              <a:gd name="T43" fmla="*/ 60 h 102"/>
              <a:gd name="T44" fmla="*/ 315 w 445"/>
              <a:gd name="T45" fmla="*/ 50 h 102"/>
              <a:gd name="T46" fmla="*/ 306 w 445"/>
              <a:gd name="T47" fmla="*/ 98 h 102"/>
              <a:gd name="T48" fmla="*/ 326 w 445"/>
              <a:gd name="T49" fmla="*/ 88 h 102"/>
              <a:gd name="T50" fmla="*/ 271 w 445"/>
              <a:gd name="T51" fmla="*/ 10 h 102"/>
              <a:gd name="T52" fmla="*/ 258 w 445"/>
              <a:gd name="T53" fmla="*/ 21 h 102"/>
              <a:gd name="T54" fmla="*/ 237 w 445"/>
              <a:gd name="T55" fmla="*/ 101 h 102"/>
              <a:gd name="T56" fmla="*/ 263 w 445"/>
              <a:gd name="T57" fmla="*/ 40 h 102"/>
              <a:gd name="T58" fmla="*/ 248 w 445"/>
              <a:gd name="T59" fmla="*/ 30 h 102"/>
              <a:gd name="T60" fmla="*/ 198 w 445"/>
              <a:gd name="T61" fmla="*/ 40 h 102"/>
              <a:gd name="T62" fmla="*/ 177 w 445"/>
              <a:gd name="T63" fmla="*/ 44 h 102"/>
              <a:gd name="T64" fmla="*/ 207 w 445"/>
              <a:gd name="T65" fmla="*/ 89 h 102"/>
              <a:gd name="T66" fmla="*/ 230 w 445"/>
              <a:gd name="T67" fmla="*/ 28 h 102"/>
              <a:gd name="T68" fmla="*/ 197 w 445"/>
              <a:gd name="T69" fmla="*/ 78 h 102"/>
              <a:gd name="T70" fmla="*/ 141 w 445"/>
              <a:gd name="T71" fmla="*/ 77 h 102"/>
              <a:gd name="T72" fmla="*/ 114 w 445"/>
              <a:gd name="T73" fmla="*/ 78 h 102"/>
              <a:gd name="T74" fmla="*/ 141 w 445"/>
              <a:gd name="T75" fmla="*/ 77 h 102"/>
              <a:gd name="T76" fmla="*/ 144 w 445"/>
              <a:gd name="T77" fmla="*/ 27 h 102"/>
              <a:gd name="T78" fmla="*/ 124 w 445"/>
              <a:gd name="T79" fmla="*/ 47 h 102"/>
              <a:gd name="T80" fmla="*/ 136 w 445"/>
              <a:gd name="T81" fmla="*/ 54 h 102"/>
              <a:gd name="T82" fmla="*/ 94 w 445"/>
              <a:gd name="T83" fmla="*/ 79 h 102"/>
              <a:gd name="T84" fmla="*/ 137 w 445"/>
              <a:gd name="T85" fmla="*/ 93 h 102"/>
              <a:gd name="T86" fmla="*/ 167 w 445"/>
              <a:gd name="T87" fmla="*/ 56 h 102"/>
              <a:gd name="T88" fmla="*/ 26 w 445"/>
              <a:gd name="T89" fmla="*/ 6 h 102"/>
              <a:gd name="T90" fmla="*/ 3 w 445"/>
              <a:gd name="T91" fmla="*/ 98 h 102"/>
              <a:gd name="T92" fmla="*/ 34 w 445"/>
              <a:gd name="T93" fmla="*/ 46 h 102"/>
              <a:gd name="T94" fmla="*/ 64 w 445"/>
              <a:gd name="T95" fmla="*/ 101 h 102"/>
              <a:gd name="T96" fmla="*/ 99 w 445"/>
              <a:gd name="T97" fmla="*/ 2 h 102"/>
              <a:gd name="T98" fmla="*/ 81 w 445"/>
              <a:gd name="T99" fmla="*/ 14 h 102"/>
              <a:gd name="T100" fmla="*/ 67 w 445"/>
              <a:gd name="T101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5" h="102">
                <a:moveTo>
                  <a:pt x="419" y="7"/>
                </a:moveTo>
                <a:cubicBezTo>
                  <a:pt x="425" y="7"/>
                  <a:pt x="425" y="7"/>
                  <a:pt x="425" y="7"/>
                </a:cubicBezTo>
                <a:cubicBezTo>
                  <a:pt x="425" y="4"/>
                  <a:pt x="425" y="4"/>
                  <a:pt x="425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10" y="7"/>
                  <a:pt x="410" y="7"/>
                  <a:pt x="410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23"/>
                  <a:pt x="416" y="23"/>
                  <a:pt x="416" y="23"/>
                </a:cubicBezTo>
                <a:cubicBezTo>
                  <a:pt x="419" y="23"/>
                  <a:pt x="419" y="23"/>
                  <a:pt x="419" y="23"/>
                </a:cubicBezTo>
                <a:lnTo>
                  <a:pt x="419" y="7"/>
                </a:lnTo>
                <a:close/>
                <a:moveTo>
                  <a:pt x="445" y="4"/>
                </a:moveTo>
                <a:cubicBezTo>
                  <a:pt x="440" y="4"/>
                  <a:pt x="440" y="4"/>
                  <a:pt x="440" y="4"/>
                </a:cubicBezTo>
                <a:cubicBezTo>
                  <a:pt x="436" y="19"/>
                  <a:pt x="436" y="19"/>
                  <a:pt x="436" y="19"/>
                </a:cubicBezTo>
                <a:cubicBezTo>
                  <a:pt x="431" y="4"/>
                  <a:pt x="431" y="4"/>
                  <a:pt x="431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427" y="23"/>
                  <a:pt x="427" y="23"/>
                  <a:pt x="427" y="23"/>
                </a:cubicBezTo>
                <a:cubicBezTo>
                  <a:pt x="430" y="23"/>
                  <a:pt x="430" y="23"/>
                  <a:pt x="430" y="23"/>
                </a:cubicBezTo>
                <a:cubicBezTo>
                  <a:pt x="430" y="11"/>
                  <a:pt x="430" y="11"/>
                  <a:pt x="430" y="11"/>
                </a:cubicBezTo>
                <a:cubicBezTo>
                  <a:pt x="430" y="10"/>
                  <a:pt x="430" y="9"/>
                  <a:pt x="430" y="8"/>
                </a:cubicBezTo>
                <a:cubicBezTo>
                  <a:pt x="430" y="10"/>
                  <a:pt x="430" y="10"/>
                  <a:pt x="431" y="11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7" y="23"/>
                  <a:pt x="437" y="23"/>
                  <a:pt x="437" y="23"/>
                </a:cubicBezTo>
                <a:cubicBezTo>
                  <a:pt x="441" y="11"/>
                  <a:pt x="441" y="11"/>
                  <a:pt x="441" y="11"/>
                </a:cubicBezTo>
                <a:cubicBezTo>
                  <a:pt x="442" y="9"/>
                  <a:pt x="442" y="9"/>
                  <a:pt x="442" y="8"/>
                </a:cubicBezTo>
                <a:cubicBezTo>
                  <a:pt x="442" y="8"/>
                  <a:pt x="442" y="10"/>
                  <a:pt x="442" y="11"/>
                </a:cubicBezTo>
                <a:cubicBezTo>
                  <a:pt x="442" y="23"/>
                  <a:pt x="442" y="23"/>
                  <a:pt x="442" y="23"/>
                </a:cubicBezTo>
                <a:cubicBezTo>
                  <a:pt x="445" y="23"/>
                  <a:pt x="445" y="23"/>
                  <a:pt x="445" y="23"/>
                </a:cubicBezTo>
                <a:lnTo>
                  <a:pt x="445" y="4"/>
                </a:lnTo>
                <a:close/>
                <a:moveTo>
                  <a:pt x="385" y="77"/>
                </a:moveTo>
                <a:cubicBezTo>
                  <a:pt x="384" y="78"/>
                  <a:pt x="381" y="81"/>
                  <a:pt x="375" y="84"/>
                </a:cubicBezTo>
                <a:cubicBezTo>
                  <a:pt x="371" y="86"/>
                  <a:pt x="368" y="86"/>
                  <a:pt x="366" y="86"/>
                </a:cubicBezTo>
                <a:cubicBezTo>
                  <a:pt x="361" y="86"/>
                  <a:pt x="358" y="83"/>
                  <a:pt x="359" y="78"/>
                </a:cubicBezTo>
                <a:cubicBezTo>
                  <a:pt x="361" y="71"/>
                  <a:pt x="368" y="70"/>
                  <a:pt x="374" y="69"/>
                </a:cubicBezTo>
                <a:cubicBezTo>
                  <a:pt x="384" y="67"/>
                  <a:pt x="385" y="66"/>
                  <a:pt x="388" y="65"/>
                </a:cubicBezTo>
                <a:lnTo>
                  <a:pt x="385" y="77"/>
                </a:lnTo>
                <a:close/>
                <a:moveTo>
                  <a:pt x="411" y="56"/>
                </a:moveTo>
                <a:cubicBezTo>
                  <a:pt x="413" y="49"/>
                  <a:pt x="415" y="40"/>
                  <a:pt x="409" y="33"/>
                </a:cubicBezTo>
                <a:cubicBezTo>
                  <a:pt x="406" y="30"/>
                  <a:pt x="401" y="27"/>
                  <a:pt x="388" y="27"/>
                </a:cubicBezTo>
                <a:cubicBezTo>
                  <a:pt x="365" y="27"/>
                  <a:pt x="355" y="36"/>
                  <a:pt x="354" y="43"/>
                </a:cubicBezTo>
                <a:cubicBezTo>
                  <a:pt x="352" y="48"/>
                  <a:pt x="356" y="51"/>
                  <a:pt x="360" y="51"/>
                </a:cubicBezTo>
                <a:cubicBezTo>
                  <a:pt x="364" y="51"/>
                  <a:pt x="368" y="48"/>
                  <a:pt x="369" y="47"/>
                </a:cubicBezTo>
                <a:cubicBezTo>
                  <a:pt x="372" y="45"/>
                  <a:pt x="374" y="42"/>
                  <a:pt x="382" y="42"/>
                </a:cubicBezTo>
                <a:cubicBezTo>
                  <a:pt x="385" y="42"/>
                  <a:pt x="394" y="42"/>
                  <a:pt x="392" y="49"/>
                </a:cubicBezTo>
                <a:cubicBezTo>
                  <a:pt x="391" y="52"/>
                  <a:pt x="388" y="53"/>
                  <a:pt x="381" y="54"/>
                </a:cubicBezTo>
                <a:cubicBezTo>
                  <a:pt x="364" y="57"/>
                  <a:pt x="358" y="58"/>
                  <a:pt x="352" y="62"/>
                </a:cubicBezTo>
                <a:cubicBezTo>
                  <a:pt x="349" y="63"/>
                  <a:pt x="345" y="65"/>
                  <a:pt x="342" y="70"/>
                </a:cubicBezTo>
                <a:cubicBezTo>
                  <a:pt x="341" y="72"/>
                  <a:pt x="339" y="75"/>
                  <a:pt x="338" y="79"/>
                </a:cubicBezTo>
                <a:cubicBezTo>
                  <a:pt x="335" y="93"/>
                  <a:pt x="342" y="102"/>
                  <a:pt x="357" y="102"/>
                </a:cubicBezTo>
                <a:cubicBezTo>
                  <a:pt x="363" y="102"/>
                  <a:pt x="370" y="100"/>
                  <a:pt x="377" y="96"/>
                </a:cubicBezTo>
                <a:cubicBezTo>
                  <a:pt x="379" y="95"/>
                  <a:pt x="380" y="94"/>
                  <a:pt x="382" y="93"/>
                </a:cubicBezTo>
                <a:cubicBezTo>
                  <a:pt x="382" y="96"/>
                  <a:pt x="382" y="101"/>
                  <a:pt x="389" y="101"/>
                </a:cubicBezTo>
                <a:cubicBezTo>
                  <a:pt x="399" y="101"/>
                  <a:pt x="401" y="91"/>
                  <a:pt x="403" y="86"/>
                </a:cubicBezTo>
                <a:lnTo>
                  <a:pt x="411" y="56"/>
                </a:lnTo>
                <a:close/>
                <a:moveTo>
                  <a:pt x="336" y="53"/>
                </a:moveTo>
                <a:cubicBezTo>
                  <a:pt x="338" y="47"/>
                  <a:pt x="339" y="38"/>
                  <a:pt x="332" y="31"/>
                </a:cubicBezTo>
                <a:cubicBezTo>
                  <a:pt x="329" y="29"/>
                  <a:pt x="325" y="27"/>
                  <a:pt x="319" y="27"/>
                </a:cubicBezTo>
                <a:cubicBezTo>
                  <a:pt x="307" y="27"/>
                  <a:pt x="300" y="34"/>
                  <a:pt x="297" y="37"/>
                </a:cubicBezTo>
                <a:cubicBezTo>
                  <a:pt x="297" y="34"/>
                  <a:pt x="297" y="30"/>
                  <a:pt x="293" y="28"/>
                </a:cubicBezTo>
                <a:cubicBezTo>
                  <a:pt x="291" y="28"/>
                  <a:pt x="290" y="28"/>
                  <a:pt x="289" y="28"/>
                </a:cubicBezTo>
                <a:cubicBezTo>
                  <a:pt x="286" y="28"/>
                  <a:pt x="283" y="29"/>
                  <a:pt x="282" y="30"/>
                </a:cubicBezTo>
                <a:cubicBezTo>
                  <a:pt x="278" y="33"/>
                  <a:pt x="277" y="36"/>
                  <a:pt x="276" y="40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92"/>
                  <a:pt x="260" y="98"/>
                  <a:pt x="266" y="100"/>
                </a:cubicBezTo>
                <a:cubicBezTo>
                  <a:pt x="267" y="101"/>
                  <a:pt x="268" y="101"/>
                  <a:pt x="270" y="101"/>
                </a:cubicBezTo>
                <a:cubicBezTo>
                  <a:pt x="272" y="101"/>
                  <a:pt x="275" y="100"/>
                  <a:pt x="278" y="98"/>
                </a:cubicBezTo>
                <a:cubicBezTo>
                  <a:pt x="281" y="95"/>
                  <a:pt x="282" y="92"/>
                  <a:pt x="283" y="89"/>
                </a:cubicBezTo>
                <a:cubicBezTo>
                  <a:pt x="290" y="60"/>
                  <a:pt x="290" y="60"/>
                  <a:pt x="290" y="60"/>
                </a:cubicBezTo>
                <a:cubicBezTo>
                  <a:pt x="291" y="56"/>
                  <a:pt x="293" y="50"/>
                  <a:pt x="299" y="46"/>
                </a:cubicBezTo>
                <a:cubicBezTo>
                  <a:pt x="302" y="45"/>
                  <a:pt x="304" y="44"/>
                  <a:pt x="307" y="44"/>
                </a:cubicBezTo>
                <a:cubicBezTo>
                  <a:pt x="311" y="44"/>
                  <a:pt x="314" y="46"/>
                  <a:pt x="315" y="50"/>
                </a:cubicBezTo>
                <a:cubicBezTo>
                  <a:pt x="316" y="52"/>
                  <a:pt x="315" y="55"/>
                  <a:pt x="314" y="5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91"/>
                  <a:pt x="304" y="95"/>
                  <a:pt x="306" y="98"/>
                </a:cubicBezTo>
                <a:cubicBezTo>
                  <a:pt x="307" y="99"/>
                  <a:pt x="309" y="101"/>
                  <a:pt x="313" y="101"/>
                </a:cubicBezTo>
                <a:cubicBezTo>
                  <a:pt x="317" y="101"/>
                  <a:pt x="320" y="99"/>
                  <a:pt x="322" y="97"/>
                </a:cubicBezTo>
                <a:cubicBezTo>
                  <a:pt x="325" y="95"/>
                  <a:pt x="326" y="91"/>
                  <a:pt x="326" y="88"/>
                </a:cubicBezTo>
                <a:lnTo>
                  <a:pt x="336" y="53"/>
                </a:lnTo>
                <a:close/>
                <a:moveTo>
                  <a:pt x="258" y="21"/>
                </a:moveTo>
                <a:cubicBezTo>
                  <a:pt x="264" y="21"/>
                  <a:pt x="269" y="16"/>
                  <a:pt x="271" y="10"/>
                </a:cubicBezTo>
                <a:cubicBezTo>
                  <a:pt x="273" y="5"/>
                  <a:pt x="269" y="0"/>
                  <a:pt x="264" y="0"/>
                </a:cubicBezTo>
                <a:cubicBezTo>
                  <a:pt x="258" y="0"/>
                  <a:pt x="252" y="5"/>
                  <a:pt x="251" y="10"/>
                </a:cubicBezTo>
                <a:cubicBezTo>
                  <a:pt x="250" y="16"/>
                  <a:pt x="253" y="21"/>
                  <a:pt x="258" y="21"/>
                </a:cubicBezTo>
                <a:moveTo>
                  <a:pt x="230" y="88"/>
                </a:moveTo>
                <a:cubicBezTo>
                  <a:pt x="229" y="92"/>
                  <a:pt x="228" y="98"/>
                  <a:pt x="233" y="100"/>
                </a:cubicBezTo>
                <a:cubicBezTo>
                  <a:pt x="234" y="100"/>
                  <a:pt x="235" y="101"/>
                  <a:pt x="237" y="101"/>
                </a:cubicBezTo>
                <a:cubicBezTo>
                  <a:pt x="240" y="101"/>
                  <a:pt x="243" y="100"/>
                  <a:pt x="246" y="97"/>
                </a:cubicBezTo>
                <a:cubicBezTo>
                  <a:pt x="248" y="94"/>
                  <a:pt x="249" y="91"/>
                  <a:pt x="250" y="88"/>
                </a:cubicBezTo>
                <a:cubicBezTo>
                  <a:pt x="263" y="40"/>
                  <a:pt x="263" y="40"/>
                  <a:pt x="263" y="40"/>
                </a:cubicBezTo>
                <a:cubicBezTo>
                  <a:pt x="264" y="36"/>
                  <a:pt x="265" y="31"/>
                  <a:pt x="260" y="29"/>
                </a:cubicBezTo>
                <a:cubicBezTo>
                  <a:pt x="259" y="28"/>
                  <a:pt x="258" y="28"/>
                  <a:pt x="256" y="28"/>
                </a:cubicBezTo>
                <a:cubicBezTo>
                  <a:pt x="253" y="28"/>
                  <a:pt x="250" y="29"/>
                  <a:pt x="248" y="30"/>
                </a:cubicBezTo>
                <a:cubicBezTo>
                  <a:pt x="246" y="32"/>
                  <a:pt x="245" y="34"/>
                  <a:pt x="243" y="40"/>
                </a:cubicBezTo>
                <a:lnTo>
                  <a:pt x="230" y="88"/>
                </a:lnTo>
                <a:close/>
                <a:moveTo>
                  <a:pt x="198" y="40"/>
                </a:moveTo>
                <a:cubicBezTo>
                  <a:pt x="198" y="35"/>
                  <a:pt x="198" y="28"/>
                  <a:pt x="190" y="28"/>
                </a:cubicBezTo>
                <a:cubicBezTo>
                  <a:pt x="186" y="28"/>
                  <a:pt x="179" y="31"/>
                  <a:pt x="177" y="38"/>
                </a:cubicBezTo>
                <a:cubicBezTo>
                  <a:pt x="177" y="40"/>
                  <a:pt x="177" y="42"/>
                  <a:pt x="177" y="44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81" y="98"/>
                  <a:pt x="181" y="101"/>
                  <a:pt x="190" y="101"/>
                </a:cubicBezTo>
                <a:cubicBezTo>
                  <a:pt x="200" y="101"/>
                  <a:pt x="202" y="98"/>
                  <a:pt x="207" y="89"/>
                </a:cubicBezTo>
                <a:cubicBezTo>
                  <a:pt x="235" y="43"/>
                  <a:pt x="235" y="43"/>
                  <a:pt x="235" y="43"/>
                </a:cubicBezTo>
                <a:cubicBezTo>
                  <a:pt x="236" y="41"/>
                  <a:pt x="237" y="39"/>
                  <a:pt x="238" y="37"/>
                </a:cubicBezTo>
                <a:cubicBezTo>
                  <a:pt x="239" y="31"/>
                  <a:pt x="235" y="28"/>
                  <a:pt x="230" y="28"/>
                </a:cubicBezTo>
                <a:cubicBezTo>
                  <a:pt x="223" y="28"/>
                  <a:pt x="220" y="34"/>
                  <a:pt x="217" y="38"/>
                </a:cubicBezTo>
                <a:cubicBezTo>
                  <a:pt x="202" y="67"/>
                  <a:pt x="202" y="67"/>
                  <a:pt x="202" y="67"/>
                </a:cubicBezTo>
                <a:cubicBezTo>
                  <a:pt x="199" y="72"/>
                  <a:pt x="198" y="73"/>
                  <a:pt x="197" y="78"/>
                </a:cubicBezTo>
                <a:cubicBezTo>
                  <a:pt x="197" y="75"/>
                  <a:pt x="197" y="72"/>
                  <a:pt x="197" y="68"/>
                </a:cubicBezTo>
                <a:lnTo>
                  <a:pt x="198" y="40"/>
                </a:lnTo>
                <a:close/>
                <a:moveTo>
                  <a:pt x="141" y="77"/>
                </a:moveTo>
                <a:cubicBezTo>
                  <a:pt x="139" y="78"/>
                  <a:pt x="137" y="81"/>
                  <a:pt x="131" y="84"/>
                </a:cubicBezTo>
                <a:cubicBezTo>
                  <a:pt x="127" y="86"/>
                  <a:pt x="124" y="86"/>
                  <a:pt x="122" y="86"/>
                </a:cubicBezTo>
                <a:cubicBezTo>
                  <a:pt x="116" y="86"/>
                  <a:pt x="113" y="83"/>
                  <a:pt x="114" y="78"/>
                </a:cubicBezTo>
                <a:cubicBezTo>
                  <a:pt x="116" y="71"/>
                  <a:pt x="124" y="70"/>
                  <a:pt x="130" y="69"/>
                </a:cubicBezTo>
                <a:cubicBezTo>
                  <a:pt x="140" y="67"/>
                  <a:pt x="141" y="66"/>
                  <a:pt x="144" y="65"/>
                </a:cubicBezTo>
                <a:lnTo>
                  <a:pt x="141" y="77"/>
                </a:lnTo>
                <a:close/>
                <a:moveTo>
                  <a:pt x="167" y="56"/>
                </a:moveTo>
                <a:cubicBezTo>
                  <a:pt x="168" y="49"/>
                  <a:pt x="171" y="40"/>
                  <a:pt x="165" y="33"/>
                </a:cubicBezTo>
                <a:cubicBezTo>
                  <a:pt x="162" y="30"/>
                  <a:pt x="156" y="27"/>
                  <a:pt x="144" y="27"/>
                </a:cubicBezTo>
                <a:cubicBezTo>
                  <a:pt x="121" y="27"/>
                  <a:pt x="111" y="36"/>
                  <a:pt x="109" y="43"/>
                </a:cubicBezTo>
                <a:cubicBezTo>
                  <a:pt x="108" y="48"/>
                  <a:pt x="112" y="51"/>
                  <a:pt x="116" y="51"/>
                </a:cubicBezTo>
                <a:cubicBezTo>
                  <a:pt x="120" y="51"/>
                  <a:pt x="123" y="48"/>
                  <a:pt x="124" y="47"/>
                </a:cubicBezTo>
                <a:cubicBezTo>
                  <a:pt x="127" y="45"/>
                  <a:pt x="130" y="42"/>
                  <a:pt x="138" y="42"/>
                </a:cubicBezTo>
                <a:cubicBezTo>
                  <a:pt x="140" y="42"/>
                  <a:pt x="149" y="42"/>
                  <a:pt x="148" y="49"/>
                </a:cubicBezTo>
                <a:cubicBezTo>
                  <a:pt x="147" y="52"/>
                  <a:pt x="143" y="53"/>
                  <a:pt x="136" y="54"/>
                </a:cubicBezTo>
                <a:cubicBezTo>
                  <a:pt x="120" y="57"/>
                  <a:pt x="114" y="58"/>
                  <a:pt x="107" y="62"/>
                </a:cubicBezTo>
                <a:cubicBezTo>
                  <a:pt x="105" y="63"/>
                  <a:pt x="101" y="65"/>
                  <a:pt x="98" y="70"/>
                </a:cubicBezTo>
                <a:cubicBezTo>
                  <a:pt x="96" y="72"/>
                  <a:pt x="95" y="75"/>
                  <a:pt x="94" y="79"/>
                </a:cubicBezTo>
                <a:cubicBezTo>
                  <a:pt x="90" y="93"/>
                  <a:pt x="97" y="102"/>
                  <a:pt x="113" y="102"/>
                </a:cubicBezTo>
                <a:cubicBezTo>
                  <a:pt x="119" y="102"/>
                  <a:pt x="126" y="100"/>
                  <a:pt x="132" y="96"/>
                </a:cubicBezTo>
                <a:cubicBezTo>
                  <a:pt x="134" y="95"/>
                  <a:pt x="135" y="94"/>
                  <a:pt x="137" y="93"/>
                </a:cubicBezTo>
                <a:cubicBezTo>
                  <a:pt x="138" y="96"/>
                  <a:pt x="138" y="101"/>
                  <a:pt x="145" y="101"/>
                </a:cubicBezTo>
                <a:cubicBezTo>
                  <a:pt x="154" y="101"/>
                  <a:pt x="157" y="91"/>
                  <a:pt x="159" y="86"/>
                </a:cubicBezTo>
                <a:lnTo>
                  <a:pt x="167" y="56"/>
                </a:lnTo>
                <a:close/>
                <a:moveTo>
                  <a:pt x="49" y="9"/>
                </a:moveTo>
                <a:cubicBezTo>
                  <a:pt x="48" y="4"/>
                  <a:pt x="46" y="1"/>
                  <a:pt x="38" y="1"/>
                </a:cubicBezTo>
                <a:cubicBezTo>
                  <a:pt x="34" y="1"/>
                  <a:pt x="29" y="3"/>
                  <a:pt x="26" y="6"/>
                </a:cubicBezTo>
                <a:cubicBezTo>
                  <a:pt x="23" y="9"/>
                  <a:pt x="23" y="12"/>
                  <a:pt x="22" y="16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91"/>
                  <a:pt x="0" y="95"/>
                  <a:pt x="3" y="98"/>
                </a:cubicBezTo>
                <a:cubicBezTo>
                  <a:pt x="3" y="99"/>
                  <a:pt x="5" y="101"/>
                  <a:pt x="9" y="101"/>
                </a:cubicBezTo>
                <a:cubicBezTo>
                  <a:pt x="19" y="101"/>
                  <a:pt x="22" y="91"/>
                  <a:pt x="23" y="86"/>
                </a:cubicBezTo>
                <a:cubicBezTo>
                  <a:pt x="34" y="46"/>
                  <a:pt x="34" y="46"/>
                  <a:pt x="34" y="46"/>
                </a:cubicBezTo>
                <a:cubicBezTo>
                  <a:pt x="35" y="41"/>
                  <a:pt x="35" y="40"/>
                  <a:pt x="36" y="36"/>
                </a:cubicBezTo>
                <a:cubicBezTo>
                  <a:pt x="54" y="91"/>
                  <a:pt x="54" y="91"/>
                  <a:pt x="54" y="91"/>
                </a:cubicBezTo>
                <a:cubicBezTo>
                  <a:pt x="56" y="97"/>
                  <a:pt x="57" y="101"/>
                  <a:pt x="64" y="101"/>
                </a:cubicBezTo>
                <a:cubicBezTo>
                  <a:pt x="77" y="101"/>
                  <a:pt x="80" y="93"/>
                  <a:pt x="81" y="87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2" y="10"/>
                  <a:pt x="103" y="5"/>
                  <a:pt x="99" y="2"/>
                </a:cubicBezTo>
                <a:cubicBezTo>
                  <a:pt x="98" y="2"/>
                  <a:pt x="97" y="1"/>
                  <a:pt x="94" y="1"/>
                </a:cubicBezTo>
                <a:cubicBezTo>
                  <a:pt x="91" y="1"/>
                  <a:pt x="88" y="3"/>
                  <a:pt x="86" y="5"/>
                </a:cubicBezTo>
                <a:cubicBezTo>
                  <a:pt x="83" y="7"/>
                  <a:pt x="81" y="11"/>
                  <a:pt x="81" y="14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5"/>
                  <a:pt x="69" y="57"/>
                  <a:pt x="69" y="59"/>
                </a:cubicBezTo>
                <a:cubicBezTo>
                  <a:pt x="68" y="61"/>
                  <a:pt x="68" y="63"/>
                  <a:pt x="67" y="65"/>
                </a:cubicBezTo>
                <a:lnTo>
                  <a:pt x="49" y="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White Frame">
            <a:extLst>
              <a:ext uri="{FF2B5EF4-FFF2-40B4-BE49-F238E27FC236}">
                <a16:creationId xmlns:a16="http://schemas.microsoft.com/office/drawing/2014/main" id="{92C649D3-C36F-4937-9237-60798B9324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White Frame">
            <a:extLst>
              <a:ext uri="{FF2B5EF4-FFF2-40B4-BE49-F238E27FC236}">
                <a16:creationId xmlns:a16="http://schemas.microsoft.com/office/drawing/2014/main" id="{46191C26-5E43-4F64-9BF7-2B0FCCA45F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grpSp>
        <p:nvGrpSpPr>
          <p:cNvPr id="16" name="Navina Smart">
            <a:extLst>
              <a:ext uri="{FF2B5EF4-FFF2-40B4-BE49-F238E27FC236}">
                <a16:creationId xmlns:a16="http://schemas.microsoft.com/office/drawing/2014/main" id="{66AD731D-9266-42ED-A6C6-62419BA18C38}"/>
              </a:ext>
            </a:extLst>
          </p:cNvPr>
          <p:cNvGrpSpPr/>
          <p:nvPr userDrawn="1"/>
        </p:nvGrpSpPr>
        <p:grpSpPr>
          <a:xfrm>
            <a:off x="9503866" y="6146799"/>
            <a:ext cx="2271712" cy="331787"/>
            <a:chOff x="3827463" y="-796925"/>
            <a:chExt cx="2271712" cy="33178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CB882FA-7146-4310-93AD-3EFC83B6E6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2563" y="-709613"/>
              <a:ext cx="836612" cy="241300"/>
            </a:xfrm>
            <a:custGeom>
              <a:avLst/>
              <a:gdLst>
                <a:gd name="T0" fmla="*/ 257 w 263"/>
                <a:gd name="T1" fmla="*/ 73 h 74"/>
                <a:gd name="T2" fmla="*/ 258 w 263"/>
                <a:gd name="T3" fmla="*/ 66 h 74"/>
                <a:gd name="T4" fmla="*/ 252 w 263"/>
                <a:gd name="T5" fmla="*/ 54 h 74"/>
                <a:gd name="T6" fmla="*/ 258 w 263"/>
                <a:gd name="T7" fmla="*/ 28 h 74"/>
                <a:gd name="T8" fmla="*/ 258 w 263"/>
                <a:gd name="T9" fmla="*/ 20 h 74"/>
                <a:gd name="T10" fmla="*/ 252 w 263"/>
                <a:gd name="T11" fmla="*/ 8 h 74"/>
                <a:gd name="T12" fmla="*/ 243 w 263"/>
                <a:gd name="T13" fmla="*/ 8 h 74"/>
                <a:gd name="T14" fmla="*/ 237 w 263"/>
                <a:gd name="T15" fmla="*/ 20 h 74"/>
                <a:gd name="T16" fmla="*/ 237 w 263"/>
                <a:gd name="T17" fmla="*/ 28 h 74"/>
                <a:gd name="T18" fmla="*/ 243 w 263"/>
                <a:gd name="T19" fmla="*/ 58 h 74"/>
                <a:gd name="T20" fmla="*/ 209 w 263"/>
                <a:gd name="T21" fmla="*/ 19 h 74"/>
                <a:gd name="T22" fmla="*/ 205 w 263"/>
                <a:gd name="T23" fmla="*/ 69 h 74"/>
                <a:gd name="T24" fmla="*/ 214 w 263"/>
                <a:gd name="T25" fmla="*/ 69 h 74"/>
                <a:gd name="T26" fmla="*/ 221 w 263"/>
                <a:gd name="T27" fmla="*/ 31 h 74"/>
                <a:gd name="T28" fmla="*/ 233 w 263"/>
                <a:gd name="T29" fmla="*/ 24 h 74"/>
                <a:gd name="T30" fmla="*/ 214 w 263"/>
                <a:gd name="T31" fmla="*/ 29 h 74"/>
                <a:gd name="T32" fmla="*/ 176 w 263"/>
                <a:gd name="T33" fmla="*/ 47 h 74"/>
                <a:gd name="T34" fmla="*/ 180 w 263"/>
                <a:gd name="T35" fmla="*/ 61 h 74"/>
                <a:gd name="T36" fmla="*/ 159 w 263"/>
                <a:gd name="T37" fmla="*/ 58 h 74"/>
                <a:gd name="T38" fmla="*/ 171 w 263"/>
                <a:gd name="T39" fmla="*/ 49 h 74"/>
                <a:gd name="T40" fmla="*/ 192 w 263"/>
                <a:gd name="T41" fmla="*/ 39 h 74"/>
                <a:gd name="T42" fmla="*/ 172 w 263"/>
                <a:gd name="T43" fmla="*/ 19 h 74"/>
                <a:gd name="T44" fmla="*/ 152 w 263"/>
                <a:gd name="T45" fmla="*/ 33 h 74"/>
                <a:gd name="T46" fmla="*/ 161 w 263"/>
                <a:gd name="T47" fmla="*/ 34 h 74"/>
                <a:gd name="T48" fmla="*/ 183 w 263"/>
                <a:gd name="T49" fmla="*/ 35 h 74"/>
                <a:gd name="T50" fmla="*/ 174 w 263"/>
                <a:gd name="T51" fmla="*/ 41 h 74"/>
                <a:gd name="T52" fmla="*/ 150 w 263"/>
                <a:gd name="T53" fmla="*/ 58 h 74"/>
                <a:gd name="T54" fmla="*/ 183 w 263"/>
                <a:gd name="T55" fmla="*/ 66 h 74"/>
                <a:gd name="T56" fmla="*/ 188 w 263"/>
                <a:gd name="T57" fmla="*/ 73 h 74"/>
                <a:gd name="T58" fmla="*/ 192 w 263"/>
                <a:gd name="T59" fmla="*/ 39 h 74"/>
                <a:gd name="T60" fmla="*/ 71 w 263"/>
                <a:gd name="T61" fmla="*/ 73 h 74"/>
                <a:gd name="T62" fmla="*/ 76 w 263"/>
                <a:gd name="T63" fmla="*/ 69 h 74"/>
                <a:gd name="T64" fmla="*/ 79 w 263"/>
                <a:gd name="T65" fmla="*/ 33 h 74"/>
                <a:gd name="T66" fmla="*/ 98 w 263"/>
                <a:gd name="T67" fmla="*/ 36 h 74"/>
                <a:gd name="T68" fmla="*/ 98 w 263"/>
                <a:gd name="T69" fmla="*/ 69 h 74"/>
                <a:gd name="T70" fmla="*/ 103 w 263"/>
                <a:gd name="T71" fmla="*/ 73 h 74"/>
                <a:gd name="T72" fmla="*/ 108 w 263"/>
                <a:gd name="T73" fmla="*/ 69 h 74"/>
                <a:gd name="T74" fmla="*/ 110 w 263"/>
                <a:gd name="T75" fmla="*/ 33 h 74"/>
                <a:gd name="T76" fmla="*/ 130 w 263"/>
                <a:gd name="T77" fmla="*/ 38 h 74"/>
                <a:gd name="T78" fmla="*/ 130 w 263"/>
                <a:gd name="T79" fmla="*/ 69 h 74"/>
                <a:gd name="T80" fmla="*/ 135 w 263"/>
                <a:gd name="T81" fmla="*/ 73 h 74"/>
                <a:gd name="T82" fmla="*/ 140 w 263"/>
                <a:gd name="T83" fmla="*/ 38 h 74"/>
                <a:gd name="T84" fmla="*/ 122 w 263"/>
                <a:gd name="T85" fmla="*/ 19 h 74"/>
                <a:gd name="T86" fmla="*/ 100 w 263"/>
                <a:gd name="T87" fmla="*/ 21 h 74"/>
                <a:gd name="T88" fmla="*/ 76 w 263"/>
                <a:gd name="T89" fmla="*/ 26 h 74"/>
                <a:gd name="T90" fmla="*/ 69 w 263"/>
                <a:gd name="T91" fmla="*/ 20 h 74"/>
                <a:gd name="T92" fmla="*/ 67 w 263"/>
                <a:gd name="T93" fmla="*/ 69 h 74"/>
                <a:gd name="T94" fmla="*/ 16 w 263"/>
                <a:gd name="T95" fmla="*/ 25 h 74"/>
                <a:gd name="T96" fmla="*/ 18 w 263"/>
                <a:gd name="T97" fmla="*/ 10 h 74"/>
                <a:gd name="T98" fmla="*/ 43 w 263"/>
                <a:gd name="T99" fmla="*/ 17 h 74"/>
                <a:gd name="T100" fmla="*/ 48 w 263"/>
                <a:gd name="T101" fmla="*/ 22 h 74"/>
                <a:gd name="T102" fmla="*/ 47 w 263"/>
                <a:gd name="T103" fmla="*/ 5 h 74"/>
                <a:gd name="T104" fmla="*/ 4 w 263"/>
                <a:gd name="T105" fmla="*/ 20 h 74"/>
                <a:gd name="T106" fmla="*/ 21 w 263"/>
                <a:gd name="T107" fmla="*/ 38 h 74"/>
                <a:gd name="T108" fmla="*/ 41 w 263"/>
                <a:gd name="T109" fmla="*/ 46 h 74"/>
                <a:gd name="T110" fmla="*/ 41 w 263"/>
                <a:gd name="T111" fmla="*/ 62 h 74"/>
                <a:gd name="T112" fmla="*/ 16 w 263"/>
                <a:gd name="T113" fmla="*/ 62 h 74"/>
                <a:gd name="T114" fmla="*/ 6 w 263"/>
                <a:gd name="T115" fmla="*/ 49 h 74"/>
                <a:gd name="T116" fmla="*/ 9 w 263"/>
                <a:gd name="T117" fmla="*/ 68 h 74"/>
                <a:gd name="T118" fmla="*/ 55 w 263"/>
                <a:gd name="T119" fmla="*/ 53 h 74"/>
                <a:gd name="T120" fmla="*/ 26 w 263"/>
                <a:gd name="T121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3" h="74">
                  <a:moveTo>
                    <a:pt x="243" y="58"/>
                  </a:moveTo>
                  <a:cubicBezTo>
                    <a:pt x="243" y="66"/>
                    <a:pt x="243" y="73"/>
                    <a:pt x="257" y="73"/>
                  </a:cubicBezTo>
                  <a:cubicBezTo>
                    <a:pt x="260" y="73"/>
                    <a:pt x="263" y="73"/>
                    <a:pt x="263" y="70"/>
                  </a:cubicBezTo>
                  <a:cubicBezTo>
                    <a:pt x="263" y="66"/>
                    <a:pt x="260" y="66"/>
                    <a:pt x="258" y="66"/>
                  </a:cubicBezTo>
                  <a:cubicBezTo>
                    <a:pt x="255" y="65"/>
                    <a:pt x="253" y="65"/>
                    <a:pt x="253" y="62"/>
                  </a:cubicBezTo>
                  <a:cubicBezTo>
                    <a:pt x="252" y="61"/>
                    <a:pt x="252" y="60"/>
                    <a:pt x="252" y="54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60" y="28"/>
                    <a:pt x="262" y="28"/>
                    <a:pt x="262" y="24"/>
                  </a:cubicBezTo>
                  <a:cubicBezTo>
                    <a:pt x="262" y="20"/>
                    <a:pt x="260" y="20"/>
                    <a:pt x="258" y="20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7"/>
                    <a:pt x="252" y="4"/>
                    <a:pt x="247" y="4"/>
                  </a:cubicBezTo>
                  <a:cubicBezTo>
                    <a:pt x="243" y="4"/>
                    <a:pt x="243" y="7"/>
                    <a:pt x="243" y="8"/>
                  </a:cubicBezTo>
                  <a:cubicBezTo>
                    <a:pt x="243" y="20"/>
                    <a:pt x="243" y="20"/>
                    <a:pt x="243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3" y="20"/>
                    <a:pt x="233" y="24"/>
                  </a:cubicBezTo>
                  <a:cubicBezTo>
                    <a:pt x="233" y="28"/>
                    <a:pt x="236" y="28"/>
                    <a:pt x="237" y="28"/>
                  </a:cubicBezTo>
                  <a:cubicBezTo>
                    <a:pt x="243" y="28"/>
                    <a:pt x="243" y="28"/>
                    <a:pt x="243" y="28"/>
                  </a:cubicBezTo>
                  <a:lnTo>
                    <a:pt x="243" y="58"/>
                  </a:lnTo>
                  <a:close/>
                  <a:moveTo>
                    <a:pt x="214" y="24"/>
                  </a:moveTo>
                  <a:cubicBezTo>
                    <a:pt x="214" y="22"/>
                    <a:pt x="213" y="19"/>
                    <a:pt x="209" y="19"/>
                  </a:cubicBezTo>
                  <a:cubicBezTo>
                    <a:pt x="205" y="19"/>
                    <a:pt x="205" y="22"/>
                    <a:pt x="205" y="24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71"/>
                    <a:pt x="205" y="73"/>
                    <a:pt x="209" y="73"/>
                  </a:cubicBezTo>
                  <a:cubicBezTo>
                    <a:pt x="214" y="73"/>
                    <a:pt x="214" y="71"/>
                    <a:pt x="214" y="69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4" y="43"/>
                    <a:pt x="214" y="36"/>
                    <a:pt x="221" y="31"/>
                  </a:cubicBezTo>
                  <a:cubicBezTo>
                    <a:pt x="224" y="29"/>
                    <a:pt x="226" y="29"/>
                    <a:pt x="229" y="28"/>
                  </a:cubicBezTo>
                  <a:cubicBezTo>
                    <a:pt x="230" y="28"/>
                    <a:pt x="233" y="28"/>
                    <a:pt x="233" y="24"/>
                  </a:cubicBezTo>
                  <a:cubicBezTo>
                    <a:pt x="233" y="19"/>
                    <a:pt x="229" y="19"/>
                    <a:pt x="227" y="19"/>
                  </a:cubicBezTo>
                  <a:cubicBezTo>
                    <a:pt x="221" y="19"/>
                    <a:pt x="216" y="23"/>
                    <a:pt x="214" y="29"/>
                  </a:cubicBezTo>
                  <a:lnTo>
                    <a:pt x="214" y="24"/>
                  </a:lnTo>
                  <a:close/>
                  <a:moveTo>
                    <a:pt x="176" y="47"/>
                  </a:moveTo>
                  <a:cubicBezTo>
                    <a:pt x="180" y="47"/>
                    <a:pt x="181" y="46"/>
                    <a:pt x="183" y="46"/>
                  </a:cubicBezTo>
                  <a:cubicBezTo>
                    <a:pt x="183" y="52"/>
                    <a:pt x="183" y="57"/>
                    <a:pt x="180" y="61"/>
                  </a:cubicBezTo>
                  <a:cubicBezTo>
                    <a:pt x="179" y="63"/>
                    <a:pt x="175" y="66"/>
                    <a:pt x="169" y="66"/>
                  </a:cubicBezTo>
                  <a:cubicBezTo>
                    <a:pt x="164" y="66"/>
                    <a:pt x="159" y="63"/>
                    <a:pt x="159" y="58"/>
                  </a:cubicBezTo>
                  <a:cubicBezTo>
                    <a:pt x="159" y="52"/>
                    <a:pt x="164" y="51"/>
                    <a:pt x="166" y="50"/>
                  </a:cubicBezTo>
                  <a:cubicBezTo>
                    <a:pt x="167" y="50"/>
                    <a:pt x="169" y="49"/>
                    <a:pt x="171" y="49"/>
                  </a:cubicBezTo>
                  <a:lnTo>
                    <a:pt x="176" y="47"/>
                  </a:lnTo>
                  <a:close/>
                  <a:moveTo>
                    <a:pt x="192" y="39"/>
                  </a:moveTo>
                  <a:cubicBezTo>
                    <a:pt x="192" y="34"/>
                    <a:pt x="192" y="29"/>
                    <a:pt x="188" y="25"/>
                  </a:cubicBezTo>
                  <a:cubicBezTo>
                    <a:pt x="184" y="20"/>
                    <a:pt x="178" y="19"/>
                    <a:pt x="172" y="19"/>
                  </a:cubicBezTo>
                  <a:cubicBezTo>
                    <a:pt x="165" y="19"/>
                    <a:pt x="158" y="21"/>
                    <a:pt x="154" y="27"/>
                  </a:cubicBezTo>
                  <a:cubicBezTo>
                    <a:pt x="153" y="28"/>
                    <a:pt x="152" y="31"/>
                    <a:pt x="152" y="33"/>
                  </a:cubicBezTo>
                  <a:cubicBezTo>
                    <a:pt x="152" y="35"/>
                    <a:pt x="153" y="37"/>
                    <a:pt x="157" y="37"/>
                  </a:cubicBezTo>
                  <a:cubicBezTo>
                    <a:pt x="160" y="37"/>
                    <a:pt x="161" y="35"/>
                    <a:pt x="161" y="34"/>
                  </a:cubicBezTo>
                  <a:cubicBezTo>
                    <a:pt x="162" y="31"/>
                    <a:pt x="164" y="27"/>
                    <a:pt x="172" y="27"/>
                  </a:cubicBezTo>
                  <a:cubicBezTo>
                    <a:pt x="174" y="27"/>
                    <a:pt x="183" y="27"/>
                    <a:pt x="183" y="35"/>
                  </a:cubicBezTo>
                  <a:cubicBezTo>
                    <a:pt x="183" y="38"/>
                    <a:pt x="182" y="39"/>
                    <a:pt x="180" y="39"/>
                  </a:cubicBezTo>
                  <a:cubicBezTo>
                    <a:pt x="179" y="40"/>
                    <a:pt x="177" y="40"/>
                    <a:pt x="174" y="41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0" y="44"/>
                    <a:pt x="150" y="46"/>
                    <a:pt x="150" y="58"/>
                  </a:cubicBezTo>
                  <a:cubicBezTo>
                    <a:pt x="150" y="67"/>
                    <a:pt x="156" y="74"/>
                    <a:pt x="167" y="74"/>
                  </a:cubicBezTo>
                  <a:cubicBezTo>
                    <a:pt x="171" y="74"/>
                    <a:pt x="178" y="73"/>
                    <a:pt x="183" y="66"/>
                  </a:cubicBezTo>
                  <a:cubicBezTo>
                    <a:pt x="183" y="70"/>
                    <a:pt x="183" y="70"/>
                    <a:pt x="184" y="71"/>
                  </a:cubicBezTo>
                  <a:cubicBezTo>
                    <a:pt x="184" y="73"/>
                    <a:pt x="186" y="73"/>
                    <a:pt x="188" y="73"/>
                  </a:cubicBezTo>
                  <a:cubicBezTo>
                    <a:pt x="191" y="73"/>
                    <a:pt x="192" y="71"/>
                    <a:pt x="192" y="69"/>
                  </a:cubicBezTo>
                  <a:lnTo>
                    <a:pt x="192" y="39"/>
                  </a:lnTo>
                  <a:close/>
                  <a:moveTo>
                    <a:pt x="67" y="69"/>
                  </a:moveTo>
                  <a:cubicBezTo>
                    <a:pt x="67" y="70"/>
                    <a:pt x="67" y="73"/>
                    <a:pt x="71" y="73"/>
                  </a:cubicBezTo>
                  <a:cubicBezTo>
                    <a:pt x="74" y="73"/>
                    <a:pt x="75" y="72"/>
                    <a:pt x="76" y="71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0"/>
                    <a:pt x="76" y="36"/>
                    <a:pt x="79" y="33"/>
                  </a:cubicBezTo>
                  <a:cubicBezTo>
                    <a:pt x="81" y="29"/>
                    <a:pt x="85" y="27"/>
                    <a:pt x="89" y="27"/>
                  </a:cubicBezTo>
                  <a:cubicBezTo>
                    <a:pt x="97" y="27"/>
                    <a:pt x="98" y="34"/>
                    <a:pt x="98" y="36"/>
                  </a:cubicBezTo>
                  <a:cubicBezTo>
                    <a:pt x="98" y="37"/>
                    <a:pt x="98" y="38"/>
                    <a:pt x="98" y="43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70"/>
                    <a:pt x="99" y="72"/>
                    <a:pt x="101" y="73"/>
                  </a:cubicBezTo>
                  <a:cubicBezTo>
                    <a:pt x="101" y="73"/>
                    <a:pt x="102" y="73"/>
                    <a:pt x="103" y="73"/>
                  </a:cubicBezTo>
                  <a:cubicBezTo>
                    <a:pt x="104" y="73"/>
                    <a:pt x="105" y="73"/>
                    <a:pt x="106" y="73"/>
                  </a:cubicBezTo>
                  <a:cubicBezTo>
                    <a:pt x="108" y="72"/>
                    <a:pt x="108" y="70"/>
                    <a:pt x="108" y="69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39"/>
                    <a:pt x="108" y="36"/>
                    <a:pt x="110" y="33"/>
                  </a:cubicBezTo>
                  <a:cubicBezTo>
                    <a:pt x="112" y="30"/>
                    <a:pt x="115" y="27"/>
                    <a:pt x="120" y="27"/>
                  </a:cubicBezTo>
                  <a:cubicBezTo>
                    <a:pt x="130" y="27"/>
                    <a:pt x="130" y="35"/>
                    <a:pt x="130" y="38"/>
                  </a:cubicBezTo>
                  <a:cubicBezTo>
                    <a:pt x="130" y="40"/>
                    <a:pt x="130" y="43"/>
                    <a:pt x="130" y="46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2"/>
                    <a:pt x="132" y="73"/>
                  </a:cubicBezTo>
                  <a:cubicBezTo>
                    <a:pt x="133" y="73"/>
                    <a:pt x="134" y="73"/>
                    <a:pt x="135" y="73"/>
                  </a:cubicBezTo>
                  <a:cubicBezTo>
                    <a:pt x="139" y="73"/>
                    <a:pt x="140" y="70"/>
                    <a:pt x="140" y="69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3"/>
                    <a:pt x="139" y="29"/>
                    <a:pt x="136" y="24"/>
                  </a:cubicBezTo>
                  <a:cubicBezTo>
                    <a:pt x="132" y="20"/>
                    <a:pt x="127" y="19"/>
                    <a:pt x="122" y="19"/>
                  </a:cubicBezTo>
                  <a:cubicBezTo>
                    <a:pt x="114" y="19"/>
                    <a:pt x="109" y="22"/>
                    <a:pt x="105" y="27"/>
                  </a:cubicBezTo>
                  <a:cubicBezTo>
                    <a:pt x="105" y="26"/>
                    <a:pt x="103" y="23"/>
                    <a:pt x="100" y="21"/>
                  </a:cubicBezTo>
                  <a:cubicBezTo>
                    <a:pt x="97" y="19"/>
                    <a:pt x="94" y="19"/>
                    <a:pt x="91" y="19"/>
                  </a:cubicBezTo>
                  <a:cubicBezTo>
                    <a:pt x="84" y="19"/>
                    <a:pt x="80" y="21"/>
                    <a:pt x="76" y="26"/>
                  </a:cubicBezTo>
                  <a:cubicBezTo>
                    <a:pt x="76" y="23"/>
                    <a:pt x="76" y="21"/>
                    <a:pt x="74" y="20"/>
                  </a:cubicBezTo>
                  <a:cubicBezTo>
                    <a:pt x="72" y="19"/>
                    <a:pt x="70" y="19"/>
                    <a:pt x="69" y="20"/>
                  </a:cubicBezTo>
                  <a:cubicBezTo>
                    <a:pt x="67" y="21"/>
                    <a:pt x="67" y="22"/>
                    <a:pt x="67" y="24"/>
                  </a:cubicBezTo>
                  <a:lnTo>
                    <a:pt x="67" y="69"/>
                  </a:lnTo>
                  <a:close/>
                  <a:moveTo>
                    <a:pt x="26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6" y="25"/>
                    <a:pt x="14" y="23"/>
                    <a:pt x="14" y="19"/>
                  </a:cubicBezTo>
                  <a:cubicBezTo>
                    <a:pt x="14" y="15"/>
                    <a:pt x="15" y="12"/>
                    <a:pt x="18" y="10"/>
                  </a:cubicBezTo>
                  <a:cubicBezTo>
                    <a:pt x="20" y="9"/>
                    <a:pt x="24" y="8"/>
                    <a:pt x="28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4" y="18"/>
                    <a:pt x="45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1" y="9"/>
                    <a:pt x="47" y="5"/>
                  </a:cubicBezTo>
                  <a:cubicBezTo>
                    <a:pt x="41" y="0"/>
                    <a:pt x="33" y="0"/>
                    <a:pt x="28" y="0"/>
                  </a:cubicBezTo>
                  <a:cubicBezTo>
                    <a:pt x="12" y="0"/>
                    <a:pt x="4" y="8"/>
                    <a:pt x="4" y="20"/>
                  </a:cubicBezTo>
                  <a:cubicBezTo>
                    <a:pt x="4" y="31"/>
                    <a:pt x="11" y="34"/>
                    <a:pt x="13" y="35"/>
                  </a:cubicBezTo>
                  <a:cubicBezTo>
                    <a:pt x="15" y="36"/>
                    <a:pt x="18" y="37"/>
                    <a:pt x="21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4" y="42"/>
                    <a:pt x="38" y="43"/>
                    <a:pt x="41" y="46"/>
                  </a:cubicBezTo>
                  <a:cubicBezTo>
                    <a:pt x="43" y="47"/>
                    <a:pt x="45" y="50"/>
                    <a:pt x="45" y="54"/>
                  </a:cubicBezTo>
                  <a:cubicBezTo>
                    <a:pt x="45" y="57"/>
                    <a:pt x="43" y="60"/>
                    <a:pt x="41" y="62"/>
                  </a:cubicBezTo>
                  <a:cubicBezTo>
                    <a:pt x="37" y="65"/>
                    <a:pt x="31" y="65"/>
                    <a:pt x="29" y="65"/>
                  </a:cubicBezTo>
                  <a:cubicBezTo>
                    <a:pt x="26" y="65"/>
                    <a:pt x="21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9" y="68"/>
                  </a:cubicBezTo>
                  <a:cubicBezTo>
                    <a:pt x="14" y="72"/>
                    <a:pt x="21" y="74"/>
                    <a:pt x="28" y="74"/>
                  </a:cubicBezTo>
                  <a:cubicBezTo>
                    <a:pt x="40" y="74"/>
                    <a:pt x="55" y="69"/>
                    <a:pt x="55" y="53"/>
                  </a:cubicBezTo>
                  <a:cubicBezTo>
                    <a:pt x="55" y="37"/>
                    <a:pt x="43" y="34"/>
                    <a:pt x="35" y="32"/>
                  </a:cubicBezTo>
                  <a:lnTo>
                    <a:pt x="26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A2726D5-A080-4CA7-9639-8742730B8B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27463" y="-796925"/>
              <a:ext cx="1416050" cy="331787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8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Navina Classic">
            <a:extLst>
              <a:ext uri="{FF2B5EF4-FFF2-40B4-BE49-F238E27FC236}">
                <a16:creationId xmlns:a16="http://schemas.microsoft.com/office/drawing/2014/main" id="{9357385C-973E-453D-B7C0-79088BAD9CE0}"/>
              </a:ext>
            </a:extLst>
          </p:cNvPr>
          <p:cNvGrpSpPr/>
          <p:nvPr userDrawn="1"/>
        </p:nvGrpSpPr>
        <p:grpSpPr>
          <a:xfrm>
            <a:off x="9345116" y="6146799"/>
            <a:ext cx="2430462" cy="331788"/>
            <a:chOff x="4710113" y="-950913"/>
            <a:chExt cx="2430462" cy="3317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9D6842-FA9C-4BC4-99B3-062991EF05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51563" y="-863600"/>
              <a:ext cx="989012" cy="241300"/>
            </a:xfrm>
            <a:custGeom>
              <a:avLst/>
              <a:gdLst>
                <a:gd name="T0" fmla="*/ 288 w 311"/>
                <a:gd name="T1" fmla="*/ 27 h 74"/>
                <a:gd name="T2" fmla="*/ 309 w 311"/>
                <a:gd name="T3" fmla="*/ 34 h 74"/>
                <a:gd name="T4" fmla="*/ 265 w 311"/>
                <a:gd name="T5" fmla="*/ 35 h 74"/>
                <a:gd name="T6" fmla="*/ 308 w 311"/>
                <a:gd name="T7" fmla="*/ 63 h 74"/>
                <a:gd name="T8" fmla="*/ 301 w 311"/>
                <a:gd name="T9" fmla="*/ 57 h 74"/>
                <a:gd name="T10" fmla="*/ 248 w 311"/>
                <a:gd name="T11" fmla="*/ 12 h 74"/>
                <a:gd name="T12" fmla="*/ 242 w 311"/>
                <a:gd name="T13" fmla="*/ 6 h 74"/>
                <a:gd name="T14" fmla="*/ 243 w 311"/>
                <a:gd name="T15" fmla="*/ 24 h 74"/>
                <a:gd name="T16" fmla="*/ 252 w 311"/>
                <a:gd name="T17" fmla="*/ 71 h 74"/>
                <a:gd name="T18" fmla="*/ 212 w 311"/>
                <a:gd name="T19" fmla="*/ 40 h 74"/>
                <a:gd name="T20" fmla="*/ 212 w 311"/>
                <a:gd name="T21" fmla="*/ 26 h 74"/>
                <a:gd name="T22" fmla="*/ 232 w 311"/>
                <a:gd name="T23" fmla="*/ 33 h 74"/>
                <a:gd name="T24" fmla="*/ 208 w 311"/>
                <a:gd name="T25" fmla="*/ 49 h 74"/>
                <a:gd name="T26" fmla="*/ 213 w 311"/>
                <a:gd name="T27" fmla="*/ 67 h 74"/>
                <a:gd name="T28" fmla="*/ 197 w 311"/>
                <a:gd name="T29" fmla="*/ 54 h 74"/>
                <a:gd name="T30" fmla="*/ 213 w 311"/>
                <a:gd name="T31" fmla="*/ 74 h 74"/>
                <a:gd name="T32" fmla="*/ 218 w 311"/>
                <a:gd name="T33" fmla="*/ 42 h 74"/>
                <a:gd name="T34" fmla="*/ 155 w 311"/>
                <a:gd name="T35" fmla="*/ 33 h 74"/>
                <a:gd name="T36" fmla="*/ 176 w 311"/>
                <a:gd name="T37" fmla="*/ 33 h 74"/>
                <a:gd name="T38" fmla="*/ 165 w 311"/>
                <a:gd name="T39" fmla="*/ 19 h 74"/>
                <a:gd name="T40" fmla="*/ 166 w 311"/>
                <a:gd name="T41" fmla="*/ 50 h 74"/>
                <a:gd name="T42" fmla="*/ 155 w 311"/>
                <a:gd name="T43" fmla="*/ 62 h 74"/>
                <a:gd name="T44" fmla="*/ 144 w 311"/>
                <a:gd name="T45" fmla="*/ 58 h 74"/>
                <a:gd name="T46" fmla="*/ 179 w 311"/>
                <a:gd name="T47" fmla="*/ 70 h 74"/>
                <a:gd name="T48" fmla="*/ 164 w 311"/>
                <a:gd name="T49" fmla="*/ 40 h 74"/>
                <a:gd name="T50" fmla="*/ 123 w 311"/>
                <a:gd name="T51" fmla="*/ 61 h 74"/>
                <a:gd name="T52" fmla="*/ 108 w 311"/>
                <a:gd name="T53" fmla="*/ 50 h 74"/>
                <a:gd name="T54" fmla="*/ 134 w 311"/>
                <a:gd name="T55" fmla="*/ 39 h 74"/>
                <a:gd name="T56" fmla="*/ 97 w 311"/>
                <a:gd name="T57" fmla="*/ 27 h 74"/>
                <a:gd name="T58" fmla="*/ 104 w 311"/>
                <a:gd name="T59" fmla="*/ 34 h 74"/>
                <a:gd name="T60" fmla="*/ 123 w 311"/>
                <a:gd name="T61" fmla="*/ 39 h 74"/>
                <a:gd name="T62" fmla="*/ 92 w 311"/>
                <a:gd name="T63" fmla="*/ 58 h 74"/>
                <a:gd name="T64" fmla="*/ 126 w 311"/>
                <a:gd name="T65" fmla="*/ 71 h 74"/>
                <a:gd name="T66" fmla="*/ 134 w 311"/>
                <a:gd name="T67" fmla="*/ 39 h 74"/>
                <a:gd name="T68" fmla="*/ 73 w 311"/>
                <a:gd name="T69" fmla="*/ 5 h 74"/>
                <a:gd name="T70" fmla="*/ 82 w 311"/>
                <a:gd name="T71" fmla="*/ 69 h 74"/>
                <a:gd name="T72" fmla="*/ 16 w 311"/>
                <a:gd name="T73" fmla="*/ 57 h 74"/>
                <a:gd name="T74" fmla="*/ 34 w 311"/>
                <a:gd name="T75" fmla="*/ 8 h 74"/>
                <a:gd name="T76" fmla="*/ 64 w 311"/>
                <a:gd name="T77" fmla="*/ 21 h 74"/>
                <a:gd name="T78" fmla="*/ 9 w 311"/>
                <a:gd name="T79" fmla="*/ 10 h 74"/>
                <a:gd name="T80" fmla="*/ 34 w 311"/>
                <a:gd name="T81" fmla="*/ 74 h 74"/>
                <a:gd name="T82" fmla="*/ 59 w 311"/>
                <a:gd name="T8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1" h="74">
                  <a:moveTo>
                    <a:pt x="288" y="66"/>
                  </a:moveTo>
                  <a:cubicBezTo>
                    <a:pt x="275" y="66"/>
                    <a:pt x="273" y="55"/>
                    <a:pt x="273" y="46"/>
                  </a:cubicBezTo>
                  <a:cubicBezTo>
                    <a:pt x="273" y="36"/>
                    <a:pt x="277" y="27"/>
                    <a:pt x="288" y="27"/>
                  </a:cubicBezTo>
                  <a:cubicBezTo>
                    <a:pt x="296" y="27"/>
                    <a:pt x="299" y="32"/>
                    <a:pt x="300" y="34"/>
                  </a:cubicBezTo>
                  <a:cubicBezTo>
                    <a:pt x="301" y="36"/>
                    <a:pt x="302" y="38"/>
                    <a:pt x="304" y="38"/>
                  </a:cubicBezTo>
                  <a:cubicBezTo>
                    <a:pt x="307" y="38"/>
                    <a:pt x="309" y="36"/>
                    <a:pt x="309" y="34"/>
                  </a:cubicBezTo>
                  <a:cubicBezTo>
                    <a:pt x="309" y="33"/>
                    <a:pt x="309" y="32"/>
                    <a:pt x="307" y="29"/>
                  </a:cubicBezTo>
                  <a:cubicBezTo>
                    <a:pt x="305" y="24"/>
                    <a:pt x="300" y="19"/>
                    <a:pt x="288" y="19"/>
                  </a:cubicBezTo>
                  <a:cubicBezTo>
                    <a:pt x="284" y="19"/>
                    <a:pt x="270" y="19"/>
                    <a:pt x="265" y="35"/>
                  </a:cubicBezTo>
                  <a:cubicBezTo>
                    <a:pt x="263" y="38"/>
                    <a:pt x="263" y="42"/>
                    <a:pt x="263" y="46"/>
                  </a:cubicBezTo>
                  <a:cubicBezTo>
                    <a:pt x="263" y="59"/>
                    <a:pt x="269" y="74"/>
                    <a:pt x="288" y="74"/>
                  </a:cubicBezTo>
                  <a:cubicBezTo>
                    <a:pt x="302" y="74"/>
                    <a:pt x="307" y="66"/>
                    <a:pt x="308" y="63"/>
                  </a:cubicBezTo>
                  <a:cubicBezTo>
                    <a:pt x="310" y="61"/>
                    <a:pt x="311" y="58"/>
                    <a:pt x="311" y="57"/>
                  </a:cubicBezTo>
                  <a:cubicBezTo>
                    <a:pt x="311" y="53"/>
                    <a:pt x="307" y="53"/>
                    <a:pt x="306" y="53"/>
                  </a:cubicBezTo>
                  <a:cubicBezTo>
                    <a:pt x="303" y="53"/>
                    <a:pt x="302" y="55"/>
                    <a:pt x="301" y="57"/>
                  </a:cubicBezTo>
                  <a:cubicBezTo>
                    <a:pt x="300" y="60"/>
                    <a:pt x="297" y="66"/>
                    <a:pt x="288" y="66"/>
                  </a:cubicBezTo>
                  <a:moveTo>
                    <a:pt x="242" y="6"/>
                  </a:moveTo>
                  <a:cubicBezTo>
                    <a:pt x="242" y="9"/>
                    <a:pt x="244" y="12"/>
                    <a:pt x="248" y="12"/>
                  </a:cubicBezTo>
                  <a:cubicBezTo>
                    <a:pt x="251" y="12"/>
                    <a:pt x="253" y="10"/>
                    <a:pt x="253" y="6"/>
                  </a:cubicBezTo>
                  <a:cubicBezTo>
                    <a:pt x="253" y="2"/>
                    <a:pt x="251" y="0"/>
                    <a:pt x="248" y="0"/>
                  </a:cubicBezTo>
                  <a:cubicBezTo>
                    <a:pt x="245" y="0"/>
                    <a:pt x="242" y="2"/>
                    <a:pt x="242" y="6"/>
                  </a:cubicBezTo>
                  <a:moveTo>
                    <a:pt x="252" y="24"/>
                  </a:moveTo>
                  <a:cubicBezTo>
                    <a:pt x="252" y="23"/>
                    <a:pt x="252" y="19"/>
                    <a:pt x="248" y="19"/>
                  </a:cubicBezTo>
                  <a:cubicBezTo>
                    <a:pt x="244" y="19"/>
                    <a:pt x="243" y="23"/>
                    <a:pt x="243" y="24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72"/>
                    <a:pt x="245" y="73"/>
                    <a:pt x="248" y="73"/>
                  </a:cubicBezTo>
                  <a:cubicBezTo>
                    <a:pt x="250" y="73"/>
                    <a:pt x="252" y="72"/>
                    <a:pt x="252" y="71"/>
                  </a:cubicBezTo>
                  <a:cubicBezTo>
                    <a:pt x="252" y="71"/>
                    <a:pt x="252" y="70"/>
                    <a:pt x="252" y="69"/>
                  </a:cubicBezTo>
                  <a:lnTo>
                    <a:pt x="252" y="24"/>
                  </a:lnTo>
                  <a:close/>
                  <a:moveTo>
                    <a:pt x="212" y="40"/>
                  </a:moveTo>
                  <a:cubicBezTo>
                    <a:pt x="207" y="39"/>
                    <a:pt x="203" y="38"/>
                    <a:pt x="203" y="33"/>
                  </a:cubicBezTo>
                  <a:cubicBezTo>
                    <a:pt x="203" y="31"/>
                    <a:pt x="204" y="29"/>
                    <a:pt x="206" y="28"/>
                  </a:cubicBezTo>
                  <a:cubicBezTo>
                    <a:pt x="208" y="26"/>
                    <a:pt x="211" y="26"/>
                    <a:pt x="212" y="26"/>
                  </a:cubicBezTo>
                  <a:cubicBezTo>
                    <a:pt x="220" y="26"/>
                    <a:pt x="223" y="31"/>
                    <a:pt x="224" y="33"/>
                  </a:cubicBezTo>
                  <a:cubicBezTo>
                    <a:pt x="225" y="36"/>
                    <a:pt x="226" y="37"/>
                    <a:pt x="228" y="37"/>
                  </a:cubicBezTo>
                  <a:cubicBezTo>
                    <a:pt x="230" y="37"/>
                    <a:pt x="232" y="36"/>
                    <a:pt x="232" y="33"/>
                  </a:cubicBezTo>
                  <a:cubicBezTo>
                    <a:pt x="232" y="31"/>
                    <a:pt x="230" y="19"/>
                    <a:pt x="212" y="19"/>
                  </a:cubicBezTo>
                  <a:cubicBezTo>
                    <a:pt x="195" y="19"/>
                    <a:pt x="194" y="32"/>
                    <a:pt x="194" y="34"/>
                  </a:cubicBezTo>
                  <a:cubicBezTo>
                    <a:pt x="194" y="44"/>
                    <a:pt x="203" y="47"/>
                    <a:pt x="208" y="49"/>
                  </a:cubicBezTo>
                  <a:cubicBezTo>
                    <a:pt x="214" y="50"/>
                    <a:pt x="214" y="50"/>
                    <a:pt x="214" y="50"/>
                  </a:cubicBezTo>
                  <a:cubicBezTo>
                    <a:pt x="219" y="52"/>
                    <a:pt x="224" y="53"/>
                    <a:pt x="224" y="59"/>
                  </a:cubicBezTo>
                  <a:cubicBezTo>
                    <a:pt x="224" y="63"/>
                    <a:pt x="219" y="67"/>
                    <a:pt x="213" y="67"/>
                  </a:cubicBezTo>
                  <a:cubicBezTo>
                    <a:pt x="209" y="67"/>
                    <a:pt x="205" y="65"/>
                    <a:pt x="203" y="62"/>
                  </a:cubicBezTo>
                  <a:cubicBezTo>
                    <a:pt x="202" y="60"/>
                    <a:pt x="202" y="60"/>
                    <a:pt x="200" y="56"/>
                  </a:cubicBezTo>
                  <a:cubicBezTo>
                    <a:pt x="200" y="55"/>
                    <a:pt x="199" y="54"/>
                    <a:pt x="197" y="54"/>
                  </a:cubicBezTo>
                  <a:cubicBezTo>
                    <a:pt x="195" y="54"/>
                    <a:pt x="192" y="55"/>
                    <a:pt x="192" y="58"/>
                  </a:cubicBezTo>
                  <a:cubicBezTo>
                    <a:pt x="192" y="60"/>
                    <a:pt x="193" y="65"/>
                    <a:pt x="197" y="69"/>
                  </a:cubicBezTo>
                  <a:cubicBezTo>
                    <a:pt x="203" y="74"/>
                    <a:pt x="210" y="74"/>
                    <a:pt x="213" y="74"/>
                  </a:cubicBezTo>
                  <a:cubicBezTo>
                    <a:pt x="217" y="74"/>
                    <a:pt x="223" y="73"/>
                    <a:pt x="227" y="70"/>
                  </a:cubicBezTo>
                  <a:cubicBezTo>
                    <a:pt x="230" y="68"/>
                    <a:pt x="233" y="64"/>
                    <a:pt x="233" y="58"/>
                  </a:cubicBezTo>
                  <a:cubicBezTo>
                    <a:pt x="233" y="47"/>
                    <a:pt x="223" y="44"/>
                    <a:pt x="218" y="42"/>
                  </a:cubicBezTo>
                  <a:lnTo>
                    <a:pt x="212" y="40"/>
                  </a:lnTo>
                  <a:close/>
                  <a:moveTo>
                    <a:pt x="164" y="40"/>
                  </a:moveTo>
                  <a:cubicBezTo>
                    <a:pt x="159" y="39"/>
                    <a:pt x="155" y="38"/>
                    <a:pt x="155" y="33"/>
                  </a:cubicBezTo>
                  <a:cubicBezTo>
                    <a:pt x="155" y="31"/>
                    <a:pt x="156" y="29"/>
                    <a:pt x="158" y="28"/>
                  </a:cubicBezTo>
                  <a:cubicBezTo>
                    <a:pt x="160" y="26"/>
                    <a:pt x="163" y="26"/>
                    <a:pt x="164" y="26"/>
                  </a:cubicBezTo>
                  <a:cubicBezTo>
                    <a:pt x="172" y="26"/>
                    <a:pt x="175" y="31"/>
                    <a:pt x="176" y="33"/>
                  </a:cubicBezTo>
                  <a:cubicBezTo>
                    <a:pt x="177" y="36"/>
                    <a:pt x="178" y="37"/>
                    <a:pt x="180" y="37"/>
                  </a:cubicBezTo>
                  <a:cubicBezTo>
                    <a:pt x="182" y="37"/>
                    <a:pt x="185" y="36"/>
                    <a:pt x="185" y="33"/>
                  </a:cubicBezTo>
                  <a:cubicBezTo>
                    <a:pt x="185" y="31"/>
                    <a:pt x="182" y="19"/>
                    <a:pt x="165" y="19"/>
                  </a:cubicBezTo>
                  <a:cubicBezTo>
                    <a:pt x="147" y="19"/>
                    <a:pt x="146" y="32"/>
                    <a:pt x="146" y="34"/>
                  </a:cubicBezTo>
                  <a:cubicBezTo>
                    <a:pt x="146" y="44"/>
                    <a:pt x="155" y="47"/>
                    <a:pt x="160" y="49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71" y="52"/>
                    <a:pt x="176" y="53"/>
                    <a:pt x="176" y="59"/>
                  </a:cubicBezTo>
                  <a:cubicBezTo>
                    <a:pt x="176" y="63"/>
                    <a:pt x="172" y="67"/>
                    <a:pt x="166" y="67"/>
                  </a:cubicBezTo>
                  <a:cubicBezTo>
                    <a:pt x="161" y="67"/>
                    <a:pt x="157" y="65"/>
                    <a:pt x="155" y="62"/>
                  </a:cubicBezTo>
                  <a:cubicBezTo>
                    <a:pt x="154" y="60"/>
                    <a:pt x="154" y="60"/>
                    <a:pt x="152" y="56"/>
                  </a:cubicBezTo>
                  <a:cubicBezTo>
                    <a:pt x="152" y="55"/>
                    <a:pt x="151" y="54"/>
                    <a:pt x="149" y="54"/>
                  </a:cubicBezTo>
                  <a:cubicBezTo>
                    <a:pt x="147" y="54"/>
                    <a:pt x="144" y="55"/>
                    <a:pt x="144" y="58"/>
                  </a:cubicBezTo>
                  <a:cubicBezTo>
                    <a:pt x="144" y="60"/>
                    <a:pt x="145" y="65"/>
                    <a:pt x="150" y="69"/>
                  </a:cubicBezTo>
                  <a:cubicBezTo>
                    <a:pt x="155" y="74"/>
                    <a:pt x="162" y="74"/>
                    <a:pt x="165" y="74"/>
                  </a:cubicBezTo>
                  <a:cubicBezTo>
                    <a:pt x="170" y="74"/>
                    <a:pt x="175" y="73"/>
                    <a:pt x="179" y="70"/>
                  </a:cubicBezTo>
                  <a:cubicBezTo>
                    <a:pt x="182" y="68"/>
                    <a:pt x="185" y="64"/>
                    <a:pt x="185" y="58"/>
                  </a:cubicBezTo>
                  <a:cubicBezTo>
                    <a:pt x="185" y="47"/>
                    <a:pt x="175" y="44"/>
                    <a:pt x="170" y="42"/>
                  </a:cubicBezTo>
                  <a:lnTo>
                    <a:pt x="164" y="40"/>
                  </a:lnTo>
                  <a:close/>
                  <a:moveTo>
                    <a:pt x="119" y="47"/>
                  </a:moveTo>
                  <a:cubicBezTo>
                    <a:pt x="123" y="47"/>
                    <a:pt x="124" y="46"/>
                    <a:pt x="126" y="46"/>
                  </a:cubicBezTo>
                  <a:cubicBezTo>
                    <a:pt x="126" y="52"/>
                    <a:pt x="125" y="57"/>
                    <a:pt x="123" y="61"/>
                  </a:cubicBezTo>
                  <a:cubicBezTo>
                    <a:pt x="121" y="63"/>
                    <a:pt x="117" y="66"/>
                    <a:pt x="112" y="66"/>
                  </a:cubicBezTo>
                  <a:cubicBezTo>
                    <a:pt x="107" y="66"/>
                    <a:pt x="102" y="63"/>
                    <a:pt x="102" y="58"/>
                  </a:cubicBezTo>
                  <a:cubicBezTo>
                    <a:pt x="102" y="52"/>
                    <a:pt x="107" y="51"/>
                    <a:pt x="108" y="50"/>
                  </a:cubicBezTo>
                  <a:cubicBezTo>
                    <a:pt x="110" y="50"/>
                    <a:pt x="112" y="49"/>
                    <a:pt x="113" y="49"/>
                  </a:cubicBezTo>
                  <a:lnTo>
                    <a:pt x="119" y="47"/>
                  </a:lnTo>
                  <a:close/>
                  <a:moveTo>
                    <a:pt x="134" y="39"/>
                  </a:moveTo>
                  <a:cubicBezTo>
                    <a:pt x="134" y="34"/>
                    <a:pt x="134" y="29"/>
                    <a:pt x="131" y="25"/>
                  </a:cubicBezTo>
                  <a:cubicBezTo>
                    <a:pt x="127" y="20"/>
                    <a:pt x="121" y="19"/>
                    <a:pt x="115" y="19"/>
                  </a:cubicBezTo>
                  <a:cubicBezTo>
                    <a:pt x="108" y="19"/>
                    <a:pt x="101" y="21"/>
                    <a:pt x="97" y="27"/>
                  </a:cubicBezTo>
                  <a:cubicBezTo>
                    <a:pt x="96" y="28"/>
                    <a:pt x="95" y="31"/>
                    <a:pt x="95" y="33"/>
                  </a:cubicBezTo>
                  <a:cubicBezTo>
                    <a:pt x="95" y="35"/>
                    <a:pt x="96" y="37"/>
                    <a:pt x="99" y="37"/>
                  </a:cubicBezTo>
                  <a:cubicBezTo>
                    <a:pt x="103" y="37"/>
                    <a:pt x="103" y="35"/>
                    <a:pt x="104" y="34"/>
                  </a:cubicBezTo>
                  <a:cubicBezTo>
                    <a:pt x="105" y="31"/>
                    <a:pt x="106" y="27"/>
                    <a:pt x="115" y="27"/>
                  </a:cubicBezTo>
                  <a:cubicBezTo>
                    <a:pt x="117" y="27"/>
                    <a:pt x="126" y="27"/>
                    <a:pt x="126" y="35"/>
                  </a:cubicBezTo>
                  <a:cubicBezTo>
                    <a:pt x="126" y="38"/>
                    <a:pt x="125" y="39"/>
                    <a:pt x="123" y="39"/>
                  </a:cubicBezTo>
                  <a:cubicBezTo>
                    <a:pt x="122" y="40"/>
                    <a:pt x="120" y="40"/>
                    <a:pt x="117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2" y="44"/>
                    <a:pt x="92" y="46"/>
                    <a:pt x="92" y="58"/>
                  </a:cubicBezTo>
                  <a:cubicBezTo>
                    <a:pt x="92" y="67"/>
                    <a:pt x="99" y="74"/>
                    <a:pt x="110" y="74"/>
                  </a:cubicBezTo>
                  <a:cubicBezTo>
                    <a:pt x="114" y="74"/>
                    <a:pt x="121" y="73"/>
                    <a:pt x="126" y="66"/>
                  </a:cubicBezTo>
                  <a:cubicBezTo>
                    <a:pt x="126" y="70"/>
                    <a:pt x="126" y="70"/>
                    <a:pt x="126" y="71"/>
                  </a:cubicBezTo>
                  <a:cubicBezTo>
                    <a:pt x="127" y="73"/>
                    <a:pt x="129" y="73"/>
                    <a:pt x="130" y="73"/>
                  </a:cubicBezTo>
                  <a:cubicBezTo>
                    <a:pt x="134" y="73"/>
                    <a:pt x="134" y="71"/>
                    <a:pt x="134" y="69"/>
                  </a:cubicBezTo>
                  <a:lnTo>
                    <a:pt x="134" y="39"/>
                  </a:lnTo>
                  <a:close/>
                  <a:moveTo>
                    <a:pt x="82" y="5"/>
                  </a:moveTo>
                  <a:cubicBezTo>
                    <a:pt x="82" y="4"/>
                    <a:pt x="82" y="0"/>
                    <a:pt x="78" y="0"/>
                  </a:cubicBezTo>
                  <a:cubicBezTo>
                    <a:pt x="73" y="0"/>
                    <a:pt x="73" y="4"/>
                    <a:pt x="73" y="5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72"/>
                    <a:pt x="75" y="73"/>
                    <a:pt x="78" y="73"/>
                  </a:cubicBezTo>
                  <a:cubicBezTo>
                    <a:pt x="82" y="73"/>
                    <a:pt x="82" y="70"/>
                    <a:pt x="82" y="69"/>
                  </a:cubicBezTo>
                  <a:lnTo>
                    <a:pt x="82" y="5"/>
                  </a:lnTo>
                  <a:close/>
                  <a:moveTo>
                    <a:pt x="34" y="66"/>
                  </a:moveTo>
                  <a:cubicBezTo>
                    <a:pt x="29" y="66"/>
                    <a:pt x="21" y="65"/>
                    <a:pt x="16" y="57"/>
                  </a:cubicBezTo>
                  <a:cubicBezTo>
                    <a:pt x="12" y="51"/>
                    <a:pt x="10" y="44"/>
                    <a:pt x="10" y="37"/>
                  </a:cubicBezTo>
                  <a:cubicBezTo>
                    <a:pt x="10" y="29"/>
                    <a:pt x="12" y="19"/>
                    <a:pt x="19" y="13"/>
                  </a:cubicBezTo>
                  <a:cubicBezTo>
                    <a:pt x="24" y="9"/>
                    <a:pt x="30" y="8"/>
                    <a:pt x="34" y="8"/>
                  </a:cubicBezTo>
                  <a:cubicBezTo>
                    <a:pt x="42" y="8"/>
                    <a:pt x="49" y="10"/>
                    <a:pt x="54" y="21"/>
                  </a:cubicBezTo>
                  <a:cubicBezTo>
                    <a:pt x="55" y="24"/>
                    <a:pt x="56" y="26"/>
                    <a:pt x="58" y="26"/>
                  </a:cubicBezTo>
                  <a:cubicBezTo>
                    <a:pt x="61" y="26"/>
                    <a:pt x="64" y="24"/>
                    <a:pt x="64" y="21"/>
                  </a:cubicBezTo>
                  <a:cubicBezTo>
                    <a:pt x="64" y="18"/>
                    <a:pt x="61" y="12"/>
                    <a:pt x="58" y="9"/>
                  </a:cubicBezTo>
                  <a:cubicBezTo>
                    <a:pt x="50" y="0"/>
                    <a:pt x="38" y="0"/>
                    <a:pt x="34" y="0"/>
                  </a:cubicBezTo>
                  <a:cubicBezTo>
                    <a:pt x="30" y="0"/>
                    <a:pt x="18" y="0"/>
                    <a:pt x="9" y="10"/>
                  </a:cubicBezTo>
                  <a:cubicBezTo>
                    <a:pt x="2" y="17"/>
                    <a:pt x="0" y="27"/>
                    <a:pt x="0" y="37"/>
                  </a:cubicBezTo>
                  <a:cubicBezTo>
                    <a:pt x="0" y="47"/>
                    <a:pt x="2" y="56"/>
                    <a:pt x="8" y="64"/>
                  </a:cubicBezTo>
                  <a:cubicBezTo>
                    <a:pt x="11" y="68"/>
                    <a:pt x="18" y="74"/>
                    <a:pt x="34" y="74"/>
                  </a:cubicBezTo>
                  <a:cubicBezTo>
                    <a:pt x="40" y="74"/>
                    <a:pt x="53" y="73"/>
                    <a:pt x="61" y="61"/>
                  </a:cubicBezTo>
                  <a:cubicBezTo>
                    <a:pt x="62" y="60"/>
                    <a:pt x="65" y="55"/>
                    <a:pt x="65" y="52"/>
                  </a:cubicBezTo>
                  <a:cubicBezTo>
                    <a:pt x="65" y="49"/>
                    <a:pt x="61" y="48"/>
                    <a:pt x="59" y="48"/>
                  </a:cubicBezTo>
                  <a:cubicBezTo>
                    <a:pt x="56" y="48"/>
                    <a:pt x="56" y="50"/>
                    <a:pt x="54" y="53"/>
                  </a:cubicBezTo>
                  <a:cubicBezTo>
                    <a:pt x="51" y="61"/>
                    <a:pt x="43" y="66"/>
                    <a:pt x="34" y="6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4F7CDC4-77E7-4CEA-A203-C364AE44D2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10113" y="-950913"/>
              <a:ext cx="1416050" cy="331788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White Frame">
            <a:extLst>
              <a:ext uri="{FF2B5EF4-FFF2-40B4-BE49-F238E27FC236}">
                <a16:creationId xmlns:a16="http://schemas.microsoft.com/office/drawing/2014/main" id="{97E54FDF-DDC3-42D5-9EAB-08EC050948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6506FA6-28E5-4BB3-A922-B0DFB365F1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9D38709-1695-495C-9D3B-C7FF13C2140A}"/>
              </a:ext>
            </a:extLst>
          </p:cNvPr>
          <p:cNvSpPr>
            <a:spLocks noEditPoints="1"/>
          </p:cNvSpPr>
          <p:nvPr/>
        </p:nvSpPr>
        <p:spPr bwMode="auto">
          <a:xfrm>
            <a:off x="2715411" y="2179264"/>
            <a:ext cx="6885789" cy="2087755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4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742" y="1550641"/>
            <a:ext cx="3684504" cy="4298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v-SE" dirty="0"/>
              <a:t>FIRST CLINICAL STUDY </a:t>
            </a:r>
            <a:br>
              <a:rPr lang="sv-SE" dirty="0"/>
            </a:br>
            <a:r>
              <a:rPr lang="sv-SE" dirty="0"/>
              <a:t>- NAVINA SMART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9905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sz="1600" dirty="0"/>
              <a:t>Presented at ICS 2017 by V Passananti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sz="1600" dirty="0"/>
              <a:t>Passananti et al. </a:t>
            </a:r>
            <a:r>
              <a:rPr lang="sv-SE" sz="1600" i="1" dirty="0"/>
              <a:t>J </a:t>
            </a:r>
            <a:r>
              <a:rPr lang="sv-SE" sz="1600" i="1" dirty="0" err="1"/>
              <a:t>Pharm</a:t>
            </a:r>
            <a:r>
              <a:rPr lang="sv-SE" sz="1600" i="1" dirty="0"/>
              <a:t> </a:t>
            </a:r>
            <a:r>
              <a:rPr lang="sv-SE" sz="1600" i="1" dirty="0" err="1"/>
              <a:t>Pharmacol</a:t>
            </a:r>
            <a:r>
              <a:rPr lang="sv-SE" sz="1600" dirty="0"/>
              <a:t>, </a:t>
            </a:r>
            <a:r>
              <a:rPr lang="en-US" sz="1600" dirty="0"/>
              <a:t>6 (2018) 380-394 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285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H="1">
            <a:off x="7756527" y="2293569"/>
            <a:ext cx="2835845" cy="1839327"/>
          </a:xfrm>
          <a:prstGeom prst="round1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982193" y="4095614"/>
            <a:ext cx="1761455" cy="1086231"/>
          </a:xfrm>
          <a:custGeom>
            <a:avLst/>
            <a:gdLst>
              <a:gd name="connsiteX0" fmla="*/ 0 w 1761455"/>
              <a:gd name="connsiteY0" fmla="*/ 0 h 1086231"/>
              <a:gd name="connsiteX1" fmla="*/ 1761455 w 1761455"/>
              <a:gd name="connsiteY1" fmla="*/ 0 h 1086231"/>
              <a:gd name="connsiteX2" fmla="*/ 1761455 w 1761455"/>
              <a:gd name="connsiteY2" fmla="*/ 1086231 h 1086231"/>
              <a:gd name="connsiteX3" fmla="*/ 0 w 1761455"/>
              <a:gd name="connsiteY3" fmla="*/ 1086231 h 1086231"/>
              <a:gd name="connsiteX4" fmla="*/ 0 w 1761455"/>
              <a:gd name="connsiteY4" fmla="*/ 0 h 108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455" h="1086231">
                <a:moveTo>
                  <a:pt x="0" y="0"/>
                </a:moveTo>
                <a:lnTo>
                  <a:pt x="1761455" y="0"/>
                </a:lnTo>
                <a:lnTo>
                  <a:pt x="1761455" y="1086231"/>
                </a:lnTo>
                <a:lnTo>
                  <a:pt x="0" y="10862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16" y="505339"/>
            <a:ext cx="7474287" cy="1223493"/>
          </a:xfrm>
        </p:spPr>
        <p:txBody>
          <a:bodyPr>
            <a:normAutofit/>
          </a:bodyPr>
          <a:lstStyle/>
          <a:p>
            <a:r>
              <a:rPr lang="sv-SE" dirty="0"/>
              <a:t>Patients </a:t>
            </a:r>
            <a:r>
              <a:rPr lang="en-US" dirty="0"/>
              <a:t>using</a:t>
            </a:r>
            <a:r>
              <a:rPr lang="sv-SE" dirty="0"/>
              <a:t> transanal irrigation (TAI)</a:t>
            </a:r>
            <a:endParaRPr lang="sv-SE" b="1" dirty="0"/>
          </a:p>
        </p:txBody>
      </p:sp>
      <p:sp>
        <p:nvSpPr>
          <p:cNvPr id="10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7758556" y="4585224"/>
            <a:ext cx="2833816" cy="1478692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Gender &amp; Age</a:t>
            </a:r>
          </a:p>
          <a:p>
            <a:r>
              <a:rPr lang="en-US" sz="1600" dirty="0">
                <a:solidFill>
                  <a:schemeClr val="tx1"/>
                </a:solidFill>
              </a:rPr>
              <a:t>17 Male</a:t>
            </a:r>
          </a:p>
          <a:p>
            <a:r>
              <a:rPr lang="en-US" sz="1600" dirty="0">
                <a:solidFill>
                  <a:schemeClr val="tx1"/>
                </a:solidFill>
              </a:rPr>
              <a:t>11 Female</a:t>
            </a:r>
          </a:p>
          <a:p>
            <a:r>
              <a:rPr lang="en-US" sz="1600" dirty="0">
                <a:solidFill>
                  <a:schemeClr val="tx1"/>
                </a:solidFill>
              </a:rPr>
              <a:t>Mean age of 51 (range 24-73)</a:t>
            </a:r>
          </a:p>
        </p:txBody>
      </p:sp>
      <p:sp>
        <p:nvSpPr>
          <p:cNvPr id="11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4233502" y="4585224"/>
            <a:ext cx="2833816" cy="1478692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Conditions:</a:t>
            </a:r>
          </a:p>
          <a:p>
            <a:r>
              <a:rPr lang="en-US" sz="1600" dirty="0">
                <a:solidFill>
                  <a:schemeClr val="tx1"/>
                </a:solidFill>
              </a:rPr>
              <a:t>68% SCI</a:t>
            </a:r>
          </a:p>
          <a:p>
            <a:r>
              <a:rPr lang="en-US" sz="1600" dirty="0">
                <a:solidFill>
                  <a:schemeClr val="tx1"/>
                </a:solidFill>
              </a:rPr>
              <a:t>14% MS</a:t>
            </a:r>
          </a:p>
          <a:p>
            <a:r>
              <a:rPr lang="en-US" sz="1600" dirty="0">
                <a:solidFill>
                  <a:schemeClr val="tx1"/>
                </a:solidFill>
              </a:rPr>
              <a:t>7% Spina bifida</a:t>
            </a:r>
          </a:p>
          <a:p>
            <a:r>
              <a:rPr lang="en-US" sz="1600" dirty="0">
                <a:solidFill>
                  <a:schemeClr val="tx1"/>
                </a:solidFill>
              </a:rPr>
              <a:t>11% Other</a:t>
            </a:r>
          </a:p>
        </p:txBody>
      </p:sp>
      <p:sp>
        <p:nvSpPr>
          <p:cNvPr id="14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708447" y="4585224"/>
            <a:ext cx="2833816" cy="1478692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Hand function:</a:t>
            </a:r>
          </a:p>
          <a:p>
            <a:r>
              <a:rPr lang="en-US" sz="1600" dirty="0">
                <a:solidFill>
                  <a:schemeClr val="tx1"/>
                </a:solidFill>
              </a:rPr>
              <a:t>68% Normal</a:t>
            </a:r>
          </a:p>
          <a:p>
            <a:r>
              <a:rPr lang="en-US" sz="1600" dirty="0">
                <a:solidFill>
                  <a:schemeClr val="tx1"/>
                </a:solidFill>
              </a:rPr>
              <a:t>29% Bilateral impaired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98A174-29E8-4E06-AE6B-D8A562C48A93}"/>
              </a:ext>
            </a:extLst>
          </p:cNvPr>
          <p:cNvGrpSpPr/>
          <p:nvPr/>
        </p:nvGrpSpPr>
        <p:grpSpPr>
          <a:xfrm>
            <a:off x="675568" y="2598377"/>
            <a:ext cx="6074520" cy="1497237"/>
            <a:chOff x="537272" y="2598377"/>
            <a:chExt cx="6074520" cy="14972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FA4F8C-A508-4B32-851F-A03B082E5A81}"/>
                </a:ext>
              </a:extLst>
            </p:cNvPr>
            <p:cNvGrpSpPr/>
            <p:nvPr/>
          </p:nvGrpSpPr>
          <p:grpSpPr>
            <a:xfrm>
              <a:off x="647095" y="2598377"/>
              <a:ext cx="5964697" cy="1497237"/>
              <a:chOff x="647095" y="2598377"/>
              <a:chExt cx="5964697" cy="1497237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647095" y="2598377"/>
                <a:ext cx="1552171" cy="1497237"/>
              </a:xfrm>
              <a:custGeom>
                <a:avLst/>
                <a:gdLst>
                  <a:gd name="connsiteX0" fmla="*/ 0 w 1552171"/>
                  <a:gd name="connsiteY0" fmla="*/ 748619 h 1497237"/>
                  <a:gd name="connsiteX1" fmla="*/ 776086 w 1552171"/>
                  <a:gd name="connsiteY1" fmla="*/ 0 h 1497237"/>
                  <a:gd name="connsiteX2" fmla="*/ 1552172 w 1552171"/>
                  <a:gd name="connsiteY2" fmla="*/ 748619 h 1497237"/>
                  <a:gd name="connsiteX3" fmla="*/ 776086 w 1552171"/>
                  <a:gd name="connsiteY3" fmla="*/ 1497238 h 1497237"/>
                  <a:gd name="connsiteX4" fmla="*/ 0 w 1552171"/>
                  <a:gd name="connsiteY4" fmla="*/ 748619 h 149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2171" h="1497237">
                    <a:moveTo>
                      <a:pt x="0" y="748619"/>
                    </a:moveTo>
                    <a:cubicBezTo>
                      <a:pt x="0" y="335168"/>
                      <a:pt x="347466" y="0"/>
                      <a:pt x="776086" y="0"/>
                    </a:cubicBezTo>
                    <a:cubicBezTo>
                      <a:pt x="1204706" y="0"/>
                      <a:pt x="1552172" y="335168"/>
                      <a:pt x="1552172" y="748619"/>
                    </a:cubicBezTo>
                    <a:cubicBezTo>
                      <a:pt x="1552172" y="1162070"/>
                      <a:pt x="1204706" y="1497238"/>
                      <a:pt x="776086" y="1497238"/>
                    </a:cubicBezTo>
                    <a:cubicBezTo>
                      <a:pt x="347466" y="1497238"/>
                      <a:pt x="0" y="1162070"/>
                      <a:pt x="0" y="74861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-9557201"/>
                  <a:satOff val="-15461"/>
                  <a:lumOff val="392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7310" tIns="219265" rIns="227310" bIns="219265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 dirty="0"/>
              </a:p>
            </p:txBody>
          </p:sp>
          <p:sp>
            <p:nvSpPr>
              <p:cNvPr id="28" name="Chevron 27"/>
              <p:cNvSpPr/>
              <p:nvPr/>
            </p:nvSpPr>
            <p:spPr>
              <a:xfrm>
                <a:off x="2284394" y="2750669"/>
                <a:ext cx="244085" cy="1233030"/>
              </a:xfrm>
              <a:prstGeom prst="chevron">
                <a:avLst>
                  <a:gd name="adj" fmla="val 62310"/>
                </a:avLst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Freeform 28"/>
              <p:cNvSpPr/>
              <p:nvPr/>
            </p:nvSpPr>
            <p:spPr>
              <a:xfrm>
                <a:off x="2586172" y="2796231"/>
                <a:ext cx="2077936" cy="1233019"/>
              </a:xfrm>
              <a:custGeom>
                <a:avLst/>
                <a:gdLst>
                  <a:gd name="connsiteX0" fmla="*/ 0 w 2077936"/>
                  <a:gd name="connsiteY0" fmla="*/ 0 h 1233019"/>
                  <a:gd name="connsiteX1" fmla="*/ 2077936 w 2077936"/>
                  <a:gd name="connsiteY1" fmla="*/ 0 h 1233019"/>
                  <a:gd name="connsiteX2" fmla="*/ 2077936 w 2077936"/>
                  <a:gd name="connsiteY2" fmla="*/ 1233019 h 1233019"/>
                  <a:gd name="connsiteX3" fmla="*/ 0 w 2077936"/>
                  <a:gd name="connsiteY3" fmla="*/ 1233019 h 1233019"/>
                  <a:gd name="connsiteX4" fmla="*/ 0 w 2077936"/>
                  <a:gd name="connsiteY4" fmla="*/ 0 h 123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7936" h="1233019">
                    <a:moveTo>
                      <a:pt x="0" y="0"/>
                    </a:moveTo>
                    <a:lnTo>
                      <a:pt x="2077936" y="0"/>
                    </a:lnTo>
                    <a:lnTo>
                      <a:pt x="2077936" y="1233019"/>
                    </a:lnTo>
                    <a:lnTo>
                      <a:pt x="0" y="12330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>
                    <a:solidFill>
                      <a:schemeClr val="tx1"/>
                    </a:solidFill>
                  </a:rPr>
                  <a:t>Exclusions &amp; Deviations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>
                    <a:solidFill>
                      <a:schemeClr val="tx1"/>
                    </a:solidFill>
                  </a:rPr>
                  <a:t>(</a:t>
                </a:r>
                <a:r>
                  <a:rPr lang="en-US" sz="1600" b="1" kern="1200" dirty="0">
                    <a:solidFill>
                      <a:schemeClr val="tx1"/>
                    </a:solidFill>
                  </a:rPr>
                  <a:t>n=3</a:t>
                </a:r>
                <a:r>
                  <a:rPr lang="en-US" sz="1600" kern="12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774942" y="2796231"/>
                <a:ext cx="1761455" cy="1233019"/>
              </a:xfrm>
              <a:custGeom>
                <a:avLst/>
                <a:gdLst>
                  <a:gd name="connsiteX0" fmla="*/ 0 w 1761455"/>
                  <a:gd name="connsiteY0" fmla="*/ 0 h 1233019"/>
                  <a:gd name="connsiteX1" fmla="*/ 1761455 w 1761455"/>
                  <a:gd name="connsiteY1" fmla="*/ 0 h 1233019"/>
                  <a:gd name="connsiteX2" fmla="*/ 1761455 w 1761455"/>
                  <a:gd name="connsiteY2" fmla="*/ 1233019 h 1233019"/>
                  <a:gd name="connsiteX3" fmla="*/ 0 w 1761455"/>
                  <a:gd name="connsiteY3" fmla="*/ 1233019 h 1233019"/>
                  <a:gd name="connsiteX4" fmla="*/ 0 w 1761455"/>
                  <a:gd name="connsiteY4" fmla="*/ 0 h 123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1455" h="1233019">
                    <a:moveTo>
                      <a:pt x="0" y="0"/>
                    </a:moveTo>
                    <a:lnTo>
                      <a:pt x="1761455" y="0"/>
                    </a:lnTo>
                    <a:lnTo>
                      <a:pt x="1761455" y="1233019"/>
                    </a:lnTo>
                    <a:lnTo>
                      <a:pt x="0" y="12330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>
                    <a:solidFill>
                      <a:schemeClr val="tx1"/>
                    </a:solidFill>
                  </a:rPr>
                  <a:t>Safety Analysis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>
                    <a:solidFill>
                      <a:schemeClr val="tx1"/>
                    </a:solidFill>
                  </a:rPr>
                  <a:t>(</a:t>
                </a:r>
                <a:r>
                  <a:rPr lang="en-US" sz="1600" b="1" kern="1200" dirty="0">
                    <a:solidFill>
                      <a:schemeClr val="tx1"/>
                    </a:solidFill>
                  </a:rPr>
                  <a:t>n=28</a:t>
                </a:r>
                <a:r>
                  <a:rPr lang="en-US" sz="1600" kern="12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43" name="Chevron 42"/>
              <p:cNvSpPr/>
              <p:nvPr/>
            </p:nvSpPr>
            <p:spPr>
              <a:xfrm>
                <a:off x="4599051" y="2750669"/>
                <a:ext cx="244085" cy="1233030"/>
              </a:xfrm>
              <a:prstGeom prst="chevron">
                <a:avLst>
                  <a:gd name="adj" fmla="val 6231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Chevron 43"/>
              <p:cNvSpPr/>
              <p:nvPr/>
            </p:nvSpPr>
            <p:spPr>
              <a:xfrm>
                <a:off x="6367707" y="2750669"/>
                <a:ext cx="244085" cy="1233030"/>
              </a:xfrm>
              <a:prstGeom prst="chevron">
                <a:avLst>
                  <a:gd name="adj" fmla="val 6231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" name="Freeform 4"/>
            <p:cNvSpPr/>
            <p:nvPr/>
          </p:nvSpPr>
          <p:spPr>
            <a:xfrm>
              <a:off x="537272" y="3057103"/>
              <a:ext cx="1759342" cy="579783"/>
            </a:xfrm>
            <a:custGeom>
              <a:avLst/>
              <a:gdLst>
                <a:gd name="connsiteX0" fmla="*/ 0 w 1759342"/>
                <a:gd name="connsiteY0" fmla="*/ 0 h 579783"/>
                <a:gd name="connsiteX1" fmla="*/ 1759342 w 1759342"/>
                <a:gd name="connsiteY1" fmla="*/ 0 h 579783"/>
                <a:gd name="connsiteX2" fmla="*/ 1759342 w 1759342"/>
                <a:gd name="connsiteY2" fmla="*/ 579783 h 579783"/>
                <a:gd name="connsiteX3" fmla="*/ 0 w 1759342"/>
                <a:gd name="connsiteY3" fmla="*/ 579783 h 579783"/>
                <a:gd name="connsiteX4" fmla="*/ 0 w 1759342"/>
                <a:gd name="connsiteY4" fmla="*/ 0 h 57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342" h="579783">
                  <a:moveTo>
                    <a:pt x="0" y="0"/>
                  </a:moveTo>
                  <a:lnTo>
                    <a:pt x="1759342" y="0"/>
                  </a:lnTo>
                  <a:lnTo>
                    <a:pt x="1759342" y="579783"/>
                  </a:lnTo>
                  <a:lnTo>
                    <a:pt x="0" y="5797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bg1"/>
                  </a:solidFill>
                </a:rPr>
                <a:t>Recruited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bg1"/>
                  </a:solidFill>
                </a:rPr>
                <a:t>(</a:t>
              </a:r>
              <a:r>
                <a:rPr lang="en-US" sz="1600" b="1" kern="1200" dirty="0">
                  <a:solidFill>
                    <a:schemeClr val="bg1"/>
                  </a:solidFill>
                </a:rPr>
                <a:t>n=31</a:t>
              </a:r>
              <a:r>
                <a:rPr lang="en-US" sz="1600" kern="12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34" name="Freeform 33"/>
          <p:cNvSpPr/>
          <p:nvPr/>
        </p:nvSpPr>
        <p:spPr>
          <a:xfrm>
            <a:off x="6966805" y="2618565"/>
            <a:ext cx="1552171" cy="1497237"/>
          </a:xfrm>
          <a:custGeom>
            <a:avLst/>
            <a:gdLst>
              <a:gd name="connsiteX0" fmla="*/ 0 w 1552171"/>
              <a:gd name="connsiteY0" fmla="*/ 748619 h 1497237"/>
              <a:gd name="connsiteX1" fmla="*/ 776086 w 1552171"/>
              <a:gd name="connsiteY1" fmla="*/ 0 h 1497237"/>
              <a:gd name="connsiteX2" fmla="*/ 1552172 w 1552171"/>
              <a:gd name="connsiteY2" fmla="*/ 748619 h 1497237"/>
              <a:gd name="connsiteX3" fmla="*/ 776086 w 1552171"/>
              <a:gd name="connsiteY3" fmla="*/ 1497238 h 1497237"/>
              <a:gd name="connsiteX4" fmla="*/ 0 w 1552171"/>
              <a:gd name="connsiteY4" fmla="*/ 748619 h 1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171" h="1497237">
                <a:moveTo>
                  <a:pt x="0" y="748619"/>
                </a:moveTo>
                <a:cubicBezTo>
                  <a:pt x="0" y="335168"/>
                  <a:pt x="347466" y="0"/>
                  <a:pt x="776086" y="0"/>
                </a:cubicBezTo>
                <a:cubicBezTo>
                  <a:pt x="1204706" y="0"/>
                  <a:pt x="1552172" y="335168"/>
                  <a:pt x="1552172" y="748619"/>
                </a:cubicBezTo>
                <a:cubicBezTo>
                  <a:pt x="1552172" y="1162070"/>
                  <a:pt x="1204706" y="1497238"/>
                  <a:pt x="776086" y="1497238"/>
                </a:cubicBezTo>
                <a:cubicBezTo>
                  <a:pt x="347466" y="1497238"/>
                  <a:pt x="0" y="1162070"/>
                  <a:pt x="0" y="748619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9557201"/>
              <a:satOff val="-15461"/>
              <a:lumOff val="39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310" tIns="219265" rIns="227310" bIns="21926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Per Protocol Population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(</a:t>
            </a:r>
            <a:r>
              <a:rPr lang="en-US" sz="1600" b="1" kern="1200" dirty="0"/>
              <a:t>n=19</a:t>
            </a:r>
            <a:r>
              <a:rPr lang="en-US" sz="1600" kern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498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9843" y="534693"/>
            <a:ext cx="10515600" cy="1223493"/>
          </a:xfrm>
        </p:spPr>
        <p:txBody>
          <a:bodyPr/>
          <a:lstStyle/>
          <a:p>
            <a:r>
              <a:rPr lang="en-US" dirty="0"/>
              <a:t>Result - Compliance &amp; Satisfaction</a:t>
            </a:r>
          </a:p>
        </p:txBody>
      </p:sp>
      <p:sp>
        <p:nvSpPr>
          <p:cNvPr id="114" name="Freeform 113"/>
          <p:cNvSpPr/>
          <p:nvPr/>
        </p:nvSpPr>
        <p:spPr>
          <a:xfrm>
            <a:off x="1240996" y="3400446"/>
            <a:ext cx="649623" cy="649623"/>
          </a:xfrm>
          <a:custGeom>
            <a:avLst/>
            <a:gdLst>
              <a:gd name="connsiteX0" fmla="*/ 104921 w 791557"/>
              <a:gd name="connsiteY0" fmla="*/ 302691 h 791557"/>
              <a:gd name="connsiteX1" fmla="*/ 302691 w 791557"/>
              <a:gd name="connsiteY1" fmla="*/ 302691 h 791557"/>
              <a:gd name="connsiteX2" fmla="*/ 302691 w 791557"/>
              <a:gd name="connsiteY2" fmla="*/ 104921 h 791557"/>
              <a:gd name="connsiteX3" fmla="*/ 488866 w 791557"/>
              <a:gd name="connsiteY3" fmla="*/ 104921 h 791557"/>
              <a:gd name="connsiteX4" fmla="*/ 488866 w 791557"/>
              <a:gd name="connsiteY4" fmla="*/ 302691 h 791557"/>
              <a:gd name="connsiteX5" fmla="*/ 686636 w 791557"/>
              <a:gd name="connsiteY5" fmla="*/ 302691 h 791557"/>
              <a:gd name="connsiteX6" fmla="*/ 686636 w 791557"/>
              <a:gd name="connsiteY6" fmla="*/ 488866 h 791557"/>
              <a:gd name="connsiteX7" fmla="*/ 488866 w 791557"/>
              <a:gd name="connsiteY7" fmla="*/ 488866 h 791557"/>
              <a:gd name="connsiteX8" fmla="*/ 488866 w 791557"/>
              <a:gd name="connsiteY8" fmla="*/ 686636 h 791557"/>
              <a:gd name="connsiteX9" fmla="*/ 302691 w 791557"/>
              <a:gd name="connsiteY9" fmla="*/ 686636 h 791557"/>
              <a:gd name="connsiteX10" fmla="*/ 302691 w 791557"/>
              <a:gd name="connsiteY10" fmla="*/ 488866 h 791557"/>
              <a:gd name="connsiteX11" fmla="*/ 104921 w 791557"/>
              <a:gd name="connsiteY11" fmla="*/ 488866 h 791557"/>
              <a:gd name="connsiteX12" fmla="*/ 104921 w 791557"/>
              <a:gd name="connsiteY12" fmla="*/ 302691 h 79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557" h="791557">
                <a:moveTo>
                  <a:pt x="104921" y="302691"/>
                </a:moveTo>
                <a:lnTo>
                  <a:pt x="302691" y="302691"/>
                </a:lnTo>
                <a:lnTo>
                  <a:pt x="302691" y="104921"/>
                </a:lnTo>
                <a:lnTo>
                  <a:pt x="488866" y="104921"/>
                </a:lnTo>
                <a:lnTo>
                  <a:pt x="488866" y="302691"/>
                </a:lnTo>
                <a:lnTo>
                  <a:pt x="686636" y="302691"/>
                </a:lnTo>
                <a:lnTo>
                  <a:pt x="686636" y="488866"/>
                </a:lnTo>
                <a:lnTo>
                  <a:pt x="488866" y="488866"/>
                </a:lnTo>
                <a:lnTo>
                  <a:pt x="488866" y="686636"/>
                </a:lnTo>
                <a:lnTo>
                  <a:pt x="302691" y="686636"/>
                </a:lnTo>
                <a:lnTo>
                  <a:pt x="302691" y="488866"/>
                </a:lnTo>
                <a:lnTo>
                  <a:pt x="104921" y="488866"/>
                </a:lnTo>
                <a:lnTo>
                  <a:pt x="104921" y="3026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921" tIns="302691" rIns="104921" bIns="3026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1200" kern="1200"/>
          </a:p>
        </p:txBody>
      </p:sp>
      <p:sp>
        <p:nvSpPr>
          <p:cNvPr id="115" name="Freeform 114"/>
          <p:cNvSpPr/>
          <p:nvPr/>
        </p:nvSpPr>
        <p:spPr>
          <a:xfrm>
            <a:off x="887331" y="4223947"/>
            <a:ext cx="1364754" cy="1364754"/>
          </a:xfrm>
          <a:custGeom>
            <a:avLst/>
            <a:gdLst>
              <a:gd name="connsiteX0" fmla="*/ 0 w 1364754"/>
              <a:gd name="connsiteY0" fmla="*/ 682377 h 1364754"/>
              <a:gd name="connsiteX1" fmla="*/ 682377 w 1364754"/>
              <a:gd name="connsiteY1" fmla="*/ 0 h 1364754"/>
              <a:gd name="connsiteX2" fmla="*/ 1364754 w 1364754"/>
              <a:gd name="connsiteY2" fmla="*/ 682377 h 1364754"/>
              <a:gd name="connsiteX3" fmla="*/ 682377 w 1364754"/>
              <a:gd name="connsiteY3" fmla="*/ 1364754 h 1364754"/>
              <a:gd name="connsiteX4" fmla="*/ 0 w 1364754"/>
              <a:gd name="connsiteY4" fmla="*/ 682377 h 136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754" h="1364754">
                <a:moveTo>
                  <a:pt x="0" y="682377"/>
                </a:moveTo>
                <a:cubicBezTo>
                  <a:pt x="0" y="305511"/>
                  <a:pt x="305511" y="0"/>
                  <a:pt x="682377" y="0"/>
                </a:cubicBezTo>
                <a:cubicBezTo>
                  <a:pt x="1059243" y="0"/>
                  <a:pt x="1364754" y="305511"/>
                  <a:pt x="1364754" y="682377"/>
                </a:cubicBezTo>
                <a:cubicBezTo>
                  <a:pt x="1364754" y="1059243"/>
                  <a:pt x="1059243" y="1364754"/>
                  <a:pt x="682377" y="1364754"/>
                </a:cubicBezTo>
                <a:cubicBezTo>
                  <a:pt x="305511" y="1364754"/>
                  <a:pt x="0" y="1059243"/>
                  <a:pt x="0" y="682377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914" tIns="218914" rIns="218914" bIns="21891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500" kern="1200" dirty="0">
                <a:solidFill>
                  <a:schemeClr val="tx1"/>
                </a:solidFill>
              </a:rPr>
              <a:t>4 weeks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500" b="1" dirty="0">
                <a:solidFill>
                  <a:schemeClr val="tx1"/>
                </a:solidFill>
              </a:rPr>
              <a:t>C</a:t>
            </a:r>
            <a:r>
              <a:rPr lang="sv-SE" sz="1500" b="1" kern="1200" dirty="0">
                <a:solidFill>
                  <a:schemeClr val="tx1"/>
                </a:solidFill>
              </a:rPr>
              <a:t>ompliance</a:t>
            </a:r>
          </a:p>
        </p:txBody>
      </p:sp>
      <p:sp>
        <p:nvSpPr>
          <p:cNvPr id="116" name="Freeform 115"/>
          <p:cNvSpPr/>
          <p:nvPr/>
        </p:nvSpPr>
        <p:spPr>
          <a:xfrm>
            <a:off x="2252085" y="3576100"/>
            <a:ext cx="624492" cy="282499"/>
          </a:xfrm>
          <a:custGeom>
            <a:avLst/>
            <a:gdLst>
              <a:gd name="connsiteX0" fmla="*/ 0 w 433991"/>
              <a:gd name="connsiteY0" fmla="*/ 101538 h 507688"/>
              <a:gd name="connsiteX1" fmla="*/ 216996 w 433991"/>
              <a:gd name="connsiteY1" fmla="*/ 101538 h 507688"/>
              <a:gd name="connsiteX2" fmla="*/ 216996 w 433991"/>
              <a:gd name="connsiteY2" fmla="*/ 0 h 507688"/>
              <a:gd name="connsiteX3" fmla="*/ 433991 w 433991"/>
              <a:gd name="connsiteY3" fmla="*/ 253844 h 507688"/>
              <a:gd name="connsiteX4" fmla="*/ 216996 w 433991"/>
              <a:gd name="connsiteY4" fmla="*/ 507688 h 507688"/>
              <a:gd name="connsiteX5" fmla="*/ 216996 w 433991"/>
              <a:gd name="connsiteY5" fmla="*/ 406150 h 507688"/>
              <a:gd name="connsiteX6" fmla="*/ 0 w 433991"/>
              <a:gd name="connsiteY6" fmla="*/ 406150 h 507688"/>
              <a:gd name="connsiteX7" fmla="*/ 0 w 433991"/>
              <a:gd name="connsiteY7" fmla="*/ 101538 h 50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991" h="507688">
                <a:moveTo>
                  <a:pt x="0" y="101538"/>
                </a:moveTo>
                <a:lnTo>
                  <a:pt x="216996" y="101538"/>
                </a:lnTo>
                <a:lnTo>
                  <a:pt x="216996" y="0"/>
                </a:lnTo>
                <a:lnTo>
                  <a:pt x="433991" y="253844"/>
                </a:lnTo>
                <a:lnTo>
                  <a:pt x="216996" y="507688"/>
                </a:lnTo>
                <a:lnTo>
                  <a:pt x="216996" y="406150"/>
                </a:lnTo>
                <a:lnTo>
                  <a:pt x="0" y="406150"/>
                </a:lnTo>
                <a:lnTo>
                  <a:pt x="0" y="1015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1538" rIns="130197" bIns="10153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1200" kern="1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26EA1C-656D-4FEA-AE3C-884EF8FC6DCD}"/>
              </a:ext>
            </a:extLst>
          </p:cNvPr>
          <p:cNvGrpSpPr/>
          <p:nvPr/>
        </p:nvGrpSpPr>
        <p:grpSpPr>
          <a:xfrm>
            <a:off x="887331" y="1845999"/>
            <a:ext cx="1364754" cy="1364754"/>
            <a:chOff x="1092760" y="2222139"/>
            <a:chExt cx="1364754" cy="1364754"/>
          </a:xfrm>
        </p:grpSpPr>
        <p:sp>
          <p:nvSpPr>
            <p:cNvPr id="113" name="Freeform 112"/>
            <p:cNvSpPr/>
            <p:nvPr/>
          </p:nvSpPr>
          <p:spPr>
            <a:xfrm>
              <a:off x="1092760" y="2222139"/>
              <a:ext cx="1364754" cy="1364754"/>
            </a:xfrm>
            <a:custGeom>
              <a:avLst/>
              <a:gdLst>
                <a:gd name="connsiteX0" fmla="*/ 0 w 1364754"/>
                <a:gd name="connsiteY0" fmla="*/ 682377 h 1364754"/>
                <a:gd name="connsiteX1" fmla="*/ 682377 w 1364754"/>
                <a:gd name="connsiteY1" fmla="*/ 0 h 1364754"/>
                <a:gd name="connsiteX2" fmla="*/ 1364754 w 1364754"/>
                <a:gd name="connsiteY2" fmla="*/ 682377 h 1364754"/>
                <a:gd name="connsiteX3" fmla="*/ 682377 w 1364754"/>
                <a:gd name="connsiteY3" fmla="*/ 1364754 h 1364754"/>
                <a:gd name="connsiteX4" fmla="*/ 0 w 1364754"/>
                <a:gd name="connsiteY4" fmla="*/ 682377 h 136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754" h="1364754">
                  <a:moveTo>
                    <a:pt x="0" y="682377"/>
                  </a:moveTo>
                  <a:cubicBezTo>
                    <a:pt x="0" y="305511"/>
                    <a:pt x="305511" y="0"/>
                    <a:pt x="682377" y="0"/>
                  </a:cubicBezTo>
                  <a:cubicBezTo>
                    <a:pt x="1059243" y="0"/>
                    <a:pt x="1364754" y="305511"/>
                    <a:pt x="1364754" y="682377"/>
                  </a:cubicBezTo>
                  <a:cubicBezTo>
                    <a:pt x="1364754" y="1059243"/>
                    <a:pt x="1059243" y="1364754"/>
                    <a:pt x="682377" y="1364754"/>
                  </a:cubicBezTo>
                  <a:cubicBezTo>
                    <a:pt x="305511" y="1364754"/>
                    <a:pt x="0" y="1059243"/>
                    <a:pt x="0" y="68237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8914" tIns="218914" rIns="218914" bIns="21891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500" b="1" kern="1200" dirty="0">
                  <a:solidFill>
                    <a:schemeClr val="tx1"/>
                  </a:solidFill>
                </a:rPr>
                <a:t>   28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500" kern="1200" dirty="0">
                  <a:solidFill>
                    <a:schemeClr val="tx1"/>
                  </a:solidFill>
                </a:rPr>
                <a:t> Patients analyzed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2" r="18773" b="14131"/>
            <a:stretch/>
          </p:blipFill>
          <p:spPr>
            <a:xfrm>
              <a:off x="1302138" y="2335812"/>
              <a:ext cx="470514" cy="509187"/>
            </a:xfrm>
            <a:prstGeom prst="rect">
              <a:avLst/>
            </a:prstGeom>
          </p:spPr>
        </p:pic>
      </p:grpSp>
      <p:grpSp>
        <p:nvGrpSpPr>
          <p:cNvPr id="127" name="Group 126"/>
          <p:cNvGrpSpPr/>
          <p:nvPr/>
        </p:nvGrpSpPr>
        <p:grpSpPr>
          <a:xfrm>
            <a:off x="3087262" y="2764532"/>
            <a:ext cx="1977102" cy="1977102"/>
            <a:chOff x="3068102" y="3068482"/>
            <a:chExt cx="1977102" cy="1977102"/>
          </a:xfrm>
          <a:solidFill>
            <a:srgbClr val="CBCBCB"/>
          </a:solidFill>
        </p:grpSpPr>
        <p:sp>
          <p:nvSpPr>
            <p:cNvPr id="117" name="Freeform 116"/>
            <p:cNvSpPr/>
            <p:nvPr/>
          </p:nvSpPr>
          <p:spPr>
            <a:xfrm>
              <a:off x="3068102" y="3068482"/>
              <a:ext cx="1977102" cy="1977102"/>
            </a:xfrm>
            <a:custGeom>
              <a:avLst/>
              <a:gdLst>
                <a:gd name="connsiteX0" fmla="*/ 0 w 2338779"/>
                <a:gd name="connsiteY0" fmla="*/ 1169390 h 2338779"/>
                <a:gd name="connsiteX1" fmla="*/ 1169390 w 2338779"/>
                <a:gd name="connsiteY1" fmla="*/ 0 h 2338779"/>
                <a:gd name="connsiteX2" fmla="*/ 2338780 w 2338779"/>
                <a:gd name="connsiteY2" fmla="*/ 1169390 h 2338779"/>
                <a:gd name="connsiteX3" fmla="*/ 1169390 w 2338779"/>
                <a:gd name="connsiteY3" fmla="*/ 2338780 h 2338779"/>
                <a:gd name="connsiteX4" fmla="*/ 0 w 2338779"/>
                <a:gd name="connsiteY4" fmla="*/ 1169390 h 233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779" h="2338779">
                  <a:moveTo>
                    <a:pt x="0" y="1169390"/>
                  </a:moveTo>
                  <a:cubicBezTo>
                    <a:pt x="0" y="523554"/>
                    <a:pt x="523554" y="0"/>
                    <a:pt x="1169390" y="0"/>
                  </a:cubicBezTo>
                  <a:cubicBezTo>
                    <a:pt x="1815226" y="0"/>
                    <a:pt x="2338780" y="523554"/>
                    <a:pt x="2338780" y="1169390"/>
                  </a:cubicBezTo>
                  <a:cubicBezTo>
                    <a:pt x="2338780" y="1815226"/>
                    <a:pt x="1815226" y="2338780"/>
                    <a:pt x="1169390" y="2338780"/>
                  </a:cubicBezTo>
                  <a:cubicBezTo>
                    <a:pt x="523554" y="2338780"/>
                    <a:pt x="0" y="1815226"/>
                    <a:pt x="0" y="116939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0606" tIns="380606" rIns="380606" bIns="380606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3000" b="1" kern="1200" dirty="0">
                  <a:solidFill>
                    <a:schemeClr val="tx1"/>
                  </a:solidFill>
                </a:rPr>
                <a:t>   </a:t>
              </a:r>
              <a:r>
                <a:rPr lang="sv-SE" sz="2000" b="1" kern="1200" dirty="0">
                  <a:solidFill>
                    <a:schemeClr val="tx1"/>
                  </a:solidFill>
                </a:rPr>
                <a:t>19</a:t>
              </a:r>
              <a:r>
                <a:rPr lang="sv-SE" sz="2000" kern="1200" dirty="0">
                  <a:solidFill>
                    <a:schemeClr val="tx1"/>
                  </a:solidFill>
                </a:rPr>
                <a:t> (68%) 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dirty="0">
                  <a:solidFill>
                    <a:schemeClr val="tx1"/>
                  </a:solidFill>
                </a:rPr>
                <a:t>P</a:t>
              </a:r>
              <a:r>
                <a:rPr lang="sv-SE" sz="2000" kern="1200" dirty="0">
                  <a:solidFill>
                    <a:schemeClr val="tx1"/>
                  </a:solidFill>
                </a:rPr>
                <a:t>atients on Navina 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2" r="18773" b="14131"/>
            <a:stretch/>
          </p:blipFill>
          <p:spPr>
            <a:xfrm>
              <a:off x="3312259" y="3435171"/>
              <a:ext cx="446978" cy="483716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08" name="TextBox 107"/>
          <p:cNvSpPr txBox="1"/>
          <p:nvPr/>
        </p:nvSpPr>
        <p:spPr>
          <a:xfrm rot="9107">
            <a:off x="5666927" y="3084607"/>
            <a:ext cx="141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Satisfaction </a:t>
            </a:r>
          </a:p>
          <a:p>
            <a:endParaRPr lang="sv-SE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7138499" y="2971089"/>
            <a:ext cx="210321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352238" y="2471177"/>
            <a:ext cx="557539" cy="2753108"/>
            <a:chOff x="5631259" y="2551806"/>
            <a:chExt cx="819011" cy="3015878"/>
          </a:xfrm>
        </p:grpSpPr>
        <p:sp>
          <p:nvSpPr>
            <p:cNvPr id="4" name="Bent Arrow 3"/>
            <p:cNvSpPr/>
            <p:nvPr/>
          </p:nvSpPr>
          <p:spPr>
            <a:xfrm>
              <a:off x="5631260" y="2551806"/>
              <a:ext cx="671330" cy="1530672"/>
            </a:xfrm>
            <a:prstGeom prst="bentArrow">
              <a:avLst>
                <a:gd name="adj1" fmla="val 25000"/>
                <a:gd name="adj2" fmla="val 26959"/>
                <a:gd name="adj3" fmla="val 25000"/>
                <a:gd name="adj4" fmla="val 437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636966" y="3857839"/>
              <a:ext cx="813304" cy="30414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Bent Arrow 41"/>
            <p:cNvSpPr/>
            <p:nvPr/>
          </p:nvSpPr>
          <p:spPr>
            <a:xfrm flipV="1">
              <a:off x="5631259" y="3987313"/>
              <a:ext cx="713683" cy="1580371"/>
            </a:xfrm>
            <a:prstGeom prst="ben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 rot="9107">
            <a:off x="5659902" y="4054740"/>
            <a:ext cx="141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Satisfaction </a:t>
            </a:r>
          </a:p>
          <a:p>
            <a:endParaRPr lang="sv-SE" dirty="0"/>
          </a:p>
        </p:txBody>
      </p:sp>
      <p:sp>
        <p:nvSpPr>
          <p:cNvPr id="44" name="Freeform 43"/>
          <p:cNvSpPr/>
          <p:nvPr/>
        </p:nvSpPr>
        <p:spPr>
          <a:xfrm>
            <a:off x="9001699" y="4918603"/>
            <a:ext cx="624492" cy="278271"/>
          </a:xfrm>
          <a:custGeom>
            <a:avLst/>
            <a:gdLst>
              <a:gd name="connsiteX0" fmla="*/ 0 w 433991"/>
              <a:gd name="connsiteY0" fmla="*/ 101538 h 507688"/>
              <a:gd name="connsiteX1" fmla="*/ 216996 w 433991"/>
              <a:gd name="connsiteY1" fmla="*/ 101538 h 507688"/>
              <a:gd name="connsiteX2" fmla="*/ 216996 w 433991"/>
              <a:gd name="connsiteY2" fmla="*/ 0 h 507688"/>
              <a:gd name="connsiteX3" fmla="*/ 433991 w 433991"/>
              <a:gd name="connsiteY3" fmla="*/ 253844 h 507688"/>
              <a:gd name="connsiteX4" fmla="*/ 216996 w 433991"/>
              <a:gd name="connsiteY4" fmla="*/ 507688 h 507688"/>
              <a:gd name="connsiteX5" fmla="*/ 216996 w 433991"/>
              <a:gd name="connsiteY5" fmla="*/ 406150 h 507688"/>
              <a:gd name="connsiteX6" fmla="*/ 0 w 433991"/>
              <a:gd name="connsiteY6" fmla="*/ 406150 h 507688"/>
              <a:gd name="connsiteX7" fmla="*/ 0 w 433991"/>
              <a:gd name="connsiteY7" fmla="*/ 101538 h 50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991" h="507688">
                <a:moveTo>
                  <a:pt x="0" y="101538"/>
                </a:moveTo>
                <a:lnTo>
                  <a:pt x="216996" y="101538"/>
                </a:lnTo>
                <a:lnTo>
                  <a:pt x="216996" y="0"/>
                </a:lnTo>
                <a:lnTo>
                  <a:pt x="433991" y="253844"/>
                </a:lnTo>
                <a:lnTo>
                  <a:pt x="216996" y="507688"/>
                </a:lnTo>
                <a:lnTo>
                  <a:pt x="216996" y="406150"/>
                </a:lnTo>
                <a:lnTo>
                  <a:pt x="0" y="406150"/>
                </a:lnTo>
                <a:lnTo>
                  <a:pt x="0" y="1015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1538" rIns="130197" bIns="10153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1200" kern="12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B1593E-C3A3-4E8A-9BEA-92DC3DB67B2D}"/>
              </a:ext>
            </a:extLst>
          </p:cNvPr>
          <p:cNvGrpSpPr/>
          <p:nvPr/>
        </p:nvGrpSpPr>
        <p:grpSpPr>
          <a:xfrm>
            <a:off x="6655340" y="1781743"/>
            <a:ext cx="2924273" cy="1107640"/>
            <a:chOff x="6655340" y="1781743"/>
            <a:chExt cx="2924273" cy="110764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2" r="18773" b="14131"/>
            <a:stretch/>
          </p:blipFill>
          <p:spPr>
            <a:xfrm>
              <a:off x="7296029" y="1781743"/>
              <a:ext cx="579587" cy="62722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6F3749-A995-4D36-AD50-07EAAA694FD0}"/>
                </a:ext>
              </a:extLst>
            </p:cNvPr>
            <p:cNvSpPr/>
            <p:nvPr/>
          </p:nvSpPr>
          <p:spPr>
            <a:xfrm>
              <a:off x="7805792" y="1908581"/>
              <a:ext cx="10647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/>
                <a:t>14 </a:t>
              </a:r>
              <a:r>
                <a:rPr lang="sv-SE" dirty="0"/>
                <a:t>(74%) 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57017E-559E-497A-8CB6-2FE525B3BECB}"/>
                </a:ext>
              </a:extLst>
            </p:cNvPr>
            <p:cNvSpPr/>
            <p:nvPr/>
          </p:nvSpPr>
          <p:spPr>
            <a:xfrm>
              <a:off x="6655340" y="2366163"/>
              <a:ext cx="29242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Wanted to continue </a:t>
              </a:r>
              <a:br>
                <a:rPr lang="en-US" sz="1400" dirty="0"/>
              </a:br>
              <a:r>
                <a:rPr lang="en-US" sz="1400" dirty="0"/>
                <a:t>with Navina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28C1DF-DB7F-4172-92FF-CE060DCF6D15}"/>
              </a:ext>
            </a:extLst>
          </p:cNvPr>
          <p:cNvGrpSpPr/>
          <p:nvPr/>
        </p:nvGrpSpPr>
        <p:grpSpPr>
          <a:xfrm>
            <a:off x="6702380" y="3154648"/>
            <a:ext cx="2924273" cy="1117022"/>
            <a:chOff x="6702380" y="3154648"/>
            <a:chExt cx="2924273" cy="111702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DDE2D40-888B-4433-9B8E-AA6EF644F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2" r="18773" b="14131"/>
            <a:stretch/>
          </p:blipFill>
          <p:spPr>
            <a:xfrm>
              <a:off x="7343069" y="3154648"/>
              <a:ext cx="579587" cy="62722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7FDE78-A703-4C44-B5E0-2726AC895844}"/>
                </a:ext>
              </a:extLst>
            </p:cNvPr>
            <p:cNvSpPr/>
            <p:nvPr/>
          </p:nvSpPr>
          <p:spPr>
            <a:xfrm>
              <a:off x="7852832" y="3281486"/>
              <a:ext cx="10647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/>
                <a:t>12 </a:t>
              </a:r>
              <a:r>
                <a:rPr lang="sv-SE" dirty="0"/>
                <a:t>(63%) </a:t>
              </a:r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D96259-23FF-435D-95A6-47EBE12D0A4C}"/>
                </a:ext>
              </a:extLst>
            </p:cNvPr>
            <p:cNvSpPr/>
            <p:nvPr/>
          </p:nvSpPr>
          <p:spPr>
            <a:xfrm>
              <a:off x="6702380" y="3748450"/>
              <a:ext cx="29242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Complete or </a:t>
              </a:r>
            </a:p>
            <a:p>
              <a:pPr algn="ctr"/>
              <a:r>
                <a:rPr lang="en-US" sz="1400" dirty="0"/>
                <a:t>adequate satisfaction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2B5E41-BEC4-494F-9C6C-0AF58E4A3D37}"/>
              </a:ext>
            </a:extLst>
          </p:cNvPr>
          <p:cNvCxnSpPr/>
          <p:nvPr/>
        </p:nvCxnSpPr>
        <p:spPr>
          <a:xfrm>
            <a:off x="7164156" y="4473318"/>
            <a:ext cx="210321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D9B961-EC3C-43C9-B075-9235A682EA55}"/>
              </a:ext>
            </a:extLst>
          </p:cNvPr>
          <p:cNvGrpSpPr/>
          <p:nvPr/>
        </p:nvGrpSpPr>
        <p:grpSpPr>
          <a:xfrm>
            <a:off x="6702380" y="4542228"/>
            <a:ext cx="2924273" cy="1107640"/>
            <a:chOff x="6702380" y="4542228"/>
            <a:chExt cx="2924273" cy="110764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5A1EA4A-B69E-49F3-B03C-B6DE324C9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2" r="18773" b="14131"/>
            <a:stretch/>
          </p:blipFill>
          <p:spPr>
            <a:xfrm>
              <a:off x="7343069" y="4542228"/>
              <a:ext cx="579587" cy="62722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FF1F891-3F9E-4D9F-AE04-441CBFF6488F}"/>
                </a:ext>
              </a:extLst>
            </p:cNvPr>
            <p:cNvSpPr/>
            <p:nvPr/>
          </p:nvSpPr>
          <p:spPr>
            <a:xfrm>
              <a:off x="7852832" y="4669066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/>
                <a:t>10 </a:t>
              </a:r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96DCB5-216E-42F7-8E2E-0559DE93B7B2}"/>
                </a:ext>
              </a:extLst>
            </p:cNvPr>
            <p:cNvSpPr/>
            <p:nvPr/>
          </p:nvSpPr>
          <p:spPr>
            <a:xfrm>
              <a:off x="6702380" y="5126648"/>
              <a:ext cx="29242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At baseline </a:t>
              </a:r>
              <a:br>
                <a:rPr lang="en-US" sz="1400" dirty="0"/>
              </a:br>
              <a:r>
                <a:rPr lang="en-US" sz="1400" dirty="0"/>
                <a:t>Not happy with TAI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79EC2F6-F046-4CD8-8049-30C0EF321A38}"/>
              </a:ext>
            </a:extLst>
          </p:cNvPr>
          <p:cNvGrpSpPr/>
          <p:nvPr/>
        </p:nvGrpSpPr>
        <p:grpSpPr>
          <a:xfrm>
            <a:off x="9028821" y="4545995"/>
            <a:ext cx="2924273" cy="1107640"/>
            <a:chOff x="9028821" y="4585032"/>
            <a:chExt cx="2924273" cy="110764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5A851DA-5F97-4D35-A674-4E7CDABCD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2" r="18773" b="14131"/>
            <a:stretch/>
          </p:blipFill>
          <p:spPr>
            <a:xfrm>
              <a:off x="9669510" y="4585032"/>
              <a:ext cx="579587" cy="627224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61E9962-A456-4674-AEF6-51FF4D6BDF8F}"/>
                </a:ext>
              </a:extLst>
            </p:cNvPr>
            <p:cNvSpPr/>
            <p:nvPr/>
          </p:nvSpPr>
          <p:spPr>
            <a:xfrm>
              <a:off x="10179273" y="4711870"/>
              <a:ext cx="10647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/>
                <a:t>14 </a:t>
              </a:r>
              <a:r>
                <a:rPr lang="sv-SE" dirty="0"/>
                <a:t>(74%) </a:t>
              </a:r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719C7D1-82E5-4A56-AB3C-2D8C3D49860D}"/>
                </a:ext>
              </a:extLst>
            </p:cNvPr>
            <p:cNvSpPr/>
            <p:nvPr/>
          </p:nvSpPr>
          <p:spPr>
            <a:xfrm>
              <a:off x="9028821" y="5169452"/>
              <a:ext cx="29242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Wanted to continue </a:t>
              </a:r>
              <a:br>
                <a:rPr lang="en-US" sz="1400" dirty="0"/>
              </a:br>
              <a:r>
                <a:rPr lang="en-US" sz="1400" dirty="0"/>
                <a:t>with Navina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5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965" y="782229"/>
            <a:ext cx="10515600" cy="1223493"/>
          </a:xfrm>
        </p:spPr>
        <p:txBody>
          <a:bodyPr>
            <a:normAutofit/>
          </a:bodyPr>
          <a:lstStyle/>
          <a:p>
            <a:r>
              <a:rPr lang="sv-SE" dirty="0"/>
              <a:t>General perception </a:t>
            </a:r>
            <a:r>
              <a:rPr lang="en-US" dirty="0"/>
              <a:t>of</a:t>
            </a:r>
            <a:r>
              <a:rPr lang="sv-SE" dirty="0"/>
              <a:t> </a:t>
            </a:r>
            <a:r>
              <a:rPr lang="en-US" dirty="0"/>
              <a:t>Navina</a:t>
            </a:r>
            <a:r>
              <a:rPr lang="sv-SE" dirty="0"/>
              <a:t> Smart</a:t>
            </a:r>
            <a:br>
              <a:rPr lang="sv-SE" dirty="0"/>
            </a:br>
            <a:endParaRPr lang="sv-S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08DAFD-92FA-4D8E-A48D-3F296E80ABEA}"/>
              </a:ext>
            </a:extLst>
          </p:cNvPr>
          <p:cNvGrpSpPr/>
          <p:nvPr/>
        </p:nvGrpSpPr>
        <p:grpSpPr>
          <a:xfrm>
            <a:off x="1203062" y="2948663"/>
            <a:ext cx="2149006" cy="2175860"/>
            <a:chOff x="1185645" y="3070516"/>
            <a:chExt cx="2149006" cy="2175860"/>
          </a:xfrm>
        </p:grpSpPr>
        <p:sp>
          <p:nvSpPr>
            <p:cNvPr id="28" name="Freeform 27"/>
            <p:cNvSpPr/>
            <p:nvPr/>
          </p:nvSpPr>
          <p:spPr>
            <a:xfrm>
              <a:off x="1185645" y="3070516"/>
              <a:ext cx="2149006" cy="2175860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52159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kern="1200" dirty="0">
                  <a:solidFill>
                    <a:schemeClr val="tx1"/>
                  </a:solidFill>
                </a:rPr>
                <a:t>      27</a:t>
              </a:r>
              <a:r>
                <a:rPr lang="sv-SE" sz="1600" kern="1200" dirty="0">
                  <a:solidFill>
                    <a:schemeClr val="tx1"/>
                  </a:solidFill>
                </a:rPr>
                <a:t> Patients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600" kern="1200" dirty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tx1"/>
                  </a:solidFill>
                </a:rPr>
                <a:t>replied to </a:t>
              </a:r>
              <a:r>
                <a:rPr lang="en-US" sz="1600" kern="1200" dirty="0">
                  <a:solidFill>
                    <a:schemeClr val="tx1"/>
                  </a:solidFill>
                </a:rPr>
                <a:t>follow-up</a:t>
              </a:r>
              <a:r>
                <a:rPr lang="sv-SE" sz="1600" kern="1200" dirty="0">
                  <a:solidFill>
                    <a:schemeClr val="tx1"/>
                  </a:solidFill>
                </a:rPr>
                <a:t> </a:t>
              </a:r>
              <a:r>
                <a:rPr lang="en-US" sz="1600" kern="1200" dirty="0">
                  <a:solidFill>
                    <a:schemeClr val="tx1"/>
                  </a:solidFill>
                </a:rPr>
                <a:t>questionnaire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2" r="18773" b="14131"/>
            <a:stretch/>
          </p:blipFill>
          <p:spPr>
            <a:xfrm>
              <a:off x="1270308" y="3070516"/>
              <a:ext cx="710032" cy="76839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E00E68-5E5B-4A55-8B2D-DC38D2ED66E5}"/>
              </a:ext>
            </a:extLst>
          </p:cNvPr>
          <p:cNvGrpSpPr/>
          <p:nvPr/>
        </p:nvGrpSpPr>
        <p:grpSpPr>
          <a:xfrm>
            <a:off x="3544867" y="1876892"/>
            <a:ext cx="4570938" cy="4198879"/>
            <a:chOff x="3544867" y="1876892"/>
            <a:chExt cx="5021636" cy="4612892"/>
          </a:xfrm>
        </p:grpSpPr>
        <p:sp>
          <p:nvSpPr>
            <p:cNvPr id="26" name="Freeform 25"/>
            <p:cNvSpPr/>
            <p:nvPr/>
          </p:nvSpPr>
          <p:spPr>
            <a:xfrm>
              <a:off x="3544867" y="2377440"/>
              <a:ext cx="562534" cy="1781005"/>
            </a:xfrm>
            <a:custGeom>
              <a:avLst/>
              <a:gdLst>
                <a:gd name="connsiteX0" fmla="*/ 0 w 562534"/>
                <a:gd name="connsiteY0" fmla="*/ 621703 h 621703"/>
                <a:gd name="connsiteX1" fmla="*/ 281267 w 562534"/>
                <a:gd name="connsiteY1" fmla="*/ 621703 h 621703"/>
                <a:gd name="connsiteX2" fmla="*/ 281267 w 562534"/>
                <a:gd name="connsiteY2" fmla="*/ 0 h 621703"/>
                <a:gd name="connsiteX3" fmla="*/ 562534 w 562534"/>
                <a:gd name="connsiteY3" fmla="*/ 0 h 62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534" h="621703">
                  <a:moveTo>
                    <a:pt x="0" y="621703"/>
                  </a:moveTo>
                  <a:lnTo>
                    <a:pt x="281267" y="621703"/>
                  </a:lnTo>
                  <a:lnTo>
                    <a:pt x="281267" y="0"/>
                  </a:lnTo>
                  <a:lnTo>
                    <a:pt x="562534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3007" tIns="289891" rIns="273006" bIns="28989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500" kern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44867" y="4158446"/>
              <a:ext cx="562534" cy="1816824"/>
            </a:xfrm>
            <a:custGeom>
              <a:avLst/>
              <a:gdLst>
                <a:gd name="connsiteX0" fmla="*/ 0 w 562534"/>
                <a:gd name="connsiteY0" fmla="*/ 0 h 1816824"/>
                <a:gd name="connsiteX1" fmla="*/ 281267 w 562534"/>
                <a:gd name="connsiteY1" fmla="*/ 0 h 1816824"/>
                <a:gd name="connsiteX2" fmla="*/ 281267 w 562534"/>
                <a:gd name="connsiteY2" fmla="*/ 1816824 h 1816824"/>
                <a:gd name="connsiteX3" fmla="*/ 562534 w 562534"/>
                <a:gd name="connsiteY3" fmla="*/ 1816824 h 181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534" h="1816824">
                  <a:moveTo>
                    <a:pt x="0" y="0"/>
                  </a:moveTo>
                  <a:lnTo>
                    <a:pt x="281267" y="0"/>
                  </a:lnTo>
                  <a:lnTo>
                    <a:pt x="281267" y="1816824"/>
                  </a:lnTo>
                  <a:lnTo>
                    <a:pt x="562534" y="181682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6420" tIns="860864" rIns="246419" bIns="860865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600" kern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44867" y="4158446"/>
              <a:ext cx="562534" cy="589512"/>
            </a:xfrm>
            <a:custGeom>
              <a:avLst/>
              <a:gdLst>
                <a:gd name="connsiteX0" fmla="*/ 0 w 562534"/>
                <a:gd name="connsiteY0" fmla="*/ 0 h 589512"/>
                <a:gd name="connsiteX1" fmla="*/ 281267 w 562534"/>
                <a:gd name="connsiteY1" fmla="*/ 0 h 589512"/>
                <a:gd name="connsiteX2" fmla="*/ 281267 w 562534"/>
                <a:gd name="connsiteY2" fmla="*/ 589512 h 589512"/>
                <a:gd name="connsiteX3" fmla="*/ 562534 w 562534"/>
                <a:gd name="connsiteY3" fmla="*/ 589512 h 58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534" h="589512">
                  <a:moveTo>
                    <a:pt x="0" y="0"/>
                  </a:moveTo>
                  <a:lnTo>
                    <a:pt x="281267" y="0"/>
                  </a:lnTo>
                  <a:lnTo>
                    <a:pt x="281267" y="589512"/>
                  </a:lnTo>
                  <a:lnTo>
                    <a:pt x="562534" y="5895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3597" tIns="274385" rIns="273595" bIns="2743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500" kern="12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07402" y="1876892"/>
              <a:ext cx="4319621" cy="996835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20631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b="1" kern="1200" dirty="0">
                  <a:solidFill>
                    <a:schemeClr val="tx1"/>
                  </a:solidFill>
                </a:rPr>
                <a:t>96% </a:t>
              </a:r>
              <a:r>
                <a:rPr lang="sv-SE" sz="1400" kern="1200" dirty="0">
                  <a:solidFill>
                    <a:schemeClr val="tx1"/>
                  </a:solidFill>
                </a:rPr>
                <a:t>(26/27)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solidFill>
                    <a:schemeClr val="tx1"/>
                  </a:solidFill>
                </a:rPr>
                <a:t>neutral, easy, very easy to handle </a:t>
              </a:r>
              <a:r>
                <a:rPr lang="sv-SE" sz="1400" i="1" kern="1200" dirty="0">
                  <a:solidFill>
                    <a:schemeClr val="tx1"/>
                  </a:solidFill>
                </a:rPr>
                <a:t>(preparation)</a:t>
              </a:r>
              <a:endParaRPr lang="sv-SE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107402" y="3038324"/>
              <a:ext cx="4319621" cy="996835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20631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b="1" kern="1200" dirty="0">
                  <a:solidFill>
                    <a:schemeClr val="tx1"/>
                  </a:solidFill>
                </a:rPr>
                <a:t>67%</a:t>
              </a:r>
              <a:r>
                <a:rPr lang="sv-SE" sz="1400" kern="1200" dirty="0">
                  <a:solidFill>
                    <a:schemeClr val="tx1"/>
                  </a:solidFill>
                </a:rPr>
                <a:t> (18/27)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solidFill>
                    <a:schemeClr val="tx1"/>
                  </a:solidFill>
                </a:rPr>
                <a:t>neutral, practical, very practical </a:t>
              </a:r>
              <a:r>
                <a:rPr lang="sv-SE" sz="1400" i="1" kern="1200" dirty="0">
                  <a:solidFill>
                    <a:schemeClr val="tx1"/>
                  </a:solidFill>
                </a:rPr>
                <a:t>(usability)</a:t>
              </a:r>
              <a:endParaRPr lang="sv-SE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107402" y="4249541"/>
              <a:ext cx="4319621" cy="996835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20631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b="1" kern="1200" dirty="0">
                  <a:solidFill>
                    <a:schemeClr val="tx1"/>
                  </a:solidFill>
                </a:rPr>
                <a:t>67%</a:t>
              </a:r>
              <a:r>
                <a:rPr lang="sv-SE" sz="1400" kern="1200" dirty="0">
                  <a:solidFill>
                    <a:schemeClr val="tx1"/>
                  </a:solidFill>
                </a:rPr>
                <a:t> (18/27)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solidFill>
                    <a:schemeClr val="tx1"/>
                  </a:solidFill>
                </a:rPr>
                <a:t>neutral, satisfied, very satisfied </a:t>
              </a:r>
              <a:r>
                <a:rPr lang="sv-SE" sz="1400" i="1" kern="1200" dirty="0">
                  <a:solidFill>
                    <a:schemeClr val="tx1"/>
                  </a:solidFill>
                </a:rPr>
                <a:t>(satisfaction)</a:t>
              </a:r>
              <a:endParaRPr lang="sv-SE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107402" y="5460757"/>
              <a:ext cx="4459101" cy="102902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21269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b="1" kern="1200" dirty="0">
                  <a:solidFill>
                    <a:schemeClr val="tx1"/>
                  </a:solidFill>
                </a:rPr>
                <a:t>52%</a:t>
              </a:r>
              <a:r>
                <a:rPr lang="sv-SE" sz="1400" kern="1200" dirty="0">
                  <a:solidFill>
                    <a:schemeClr val="tx1"/>
                  </a:solidFill>
                </a:rPr>
                <a:t> (14/27)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solidFill>
                    <a:schemeClr val="tx1"/>
                  </a:solidFill>
                </a:rPr>
                <a:t>felt the system saved time spent on the toilet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830541" y="3507740"/>
              <a:ext cx="2768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10" y="3242421"/>
            <a:ext cx="1258042" cy="12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1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2" y="1296771"/>
            <a:ext cx="4486491" cy="4771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843" y="526535"/>
            <a:ext cx="10515600" cy="122349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073600"/>
            <a:ext cx="5397136" cy="4230000"/>
          </a:xfrm>
        </p:spPr>
        <p:txBody>
          <a:bodyPr>
            <a:normAutofit/>
          </a:bodyPr>
          <a:lstStyle/>
          <a:p>
            <a:r>
              <a:rPr lang="en-GB" sz="2000" dirty="0"/>
              <a:t>Navina Smart is a safe novel </a:t>
            </a:r>
            <a:br>
              <a:rPr lang="en-GB" sz="2000" dirty="0"/>
            </a:br>
            <a:r>
              <a:rPr lang="en-GB" sz="2000" dirty="0"/>
              <a:t>transanal irrigation system </a:t>
            </a:r>
          </a:p>
          <a:p>
            <a:r>
              <a:rPr lang="en-GB" sz="2000" dirty="0"/>
              <a:t>It is well tolerated and satisfactory in two-thirds of patients who were unsatisfied with existing irrigation systems</a:t>
            </a:r>
          </a:p>
          <a:p>
            <a:r>
              <a:rPr lang="en-GB" sz="2000" dirty="0"/>
              <a:t>Use of the electronic unit of Navina Smart is perceived as easy by the majority</a:t>
            </a:r>
          </a:p>
          <a:p>
            <a:r>
              <a:rPr lang="en-GB" sz="2000" dirty="0"/>
              <a:t>Patients who were independent with bowel care tends to perform best</a:t>
            </a:r>
            <a:endParaRPr lang="en-US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50881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591C3032-D532-49A5-82EF-42E07801C479}"/>
              </a:ext>
            </a:extLst>
          </p:cNvPr>
          <p:cNvSpPr>
            <a:spLocks noEditPoints="1"/>
          </p:cNvSpPr>
          <p:nvPr/>
        </p:nvSpPr>
        <p:spPr bwMode="auto">
          <a:xfrm>
            <a:off x="2798106" y="2446329"/>
            <a:ext cx="6595788" cy="196534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B7624-16E6-4B1C-BFB9-3CECF5D1B0CA}"/>
              </a:ext>
            </a:extLst>
          </p:cNvPr>
          <p:cNvSpPr txBox="1">
            <a:spLocks/>
          </p:cNvSpPr>
          <p:nvPr/>
        </p:nvSpPr>
        <p:spPr>
          <a:xfrm>
            <a:off x="1524000" y="5051332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 algn="ctr">
              <a:buNone/>
            </a:pPr>
            <a:r>
              <a:rPr lang="en-US" sz="1200" dirty="0"/>
              <a:t>Wellspect HealthCare, </a:t>
            </a:r>
            <a:r>
              <a:rPr lang="en-US" sz="1200" dirty="0" err="1"/>
              <a:t>Aminogatan</a:t>
            </a:r>
            <a:r>
              <a:rPr lang="en-US" sz="1200" dirty="0"/>
              <a:t> 1, P.O. Box 14, SE-431 21 </a:t>
            </a:r>
            <a:r>
              <a:rPr lang="en-US" sz="1200" dirty="0" err="1"/>
              <a:t>Mölndal</a:t>
            </a:r>
            <a:r>
              <a:rPr lang="en-US" sz="1200" dirty="0"/>
              <a:t>, Sweden. Phone: +46 31 376 40 00.</a:t>
            </a:r>
          </a:p>
        </p:txBody>
      </p:sp>
    </p:spTree>
    <p:extLst>
      <p:ext uri="{BB962C8B-B14F-4D97-AF65-F5344CB8AC3E}">
        <p14:creationId xmlns:p14="http://schemas.microsoft.com/office/powerpoint/2010/main" val="1230539257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">
  <a:themeElements>
    <a:clrScheme name="Corporate">
      <a:dk1>
        <a:srgbClr val="2B55B4"/>
      </a:dk1>
      <a:lt1>
        <a:srgbClr val="FFFFFF"/>
      </a:lt1>
      <a:dk2>
        <a:srgbClr val="1996FF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2360B9C5-7779-41D4-9CF7-439716B8ED6C}"/>
    </a:ext>
  </a:extLst>
</a:theme>
</file>

<file path=ppt/theme/theme10.xml><?xml version="1.0" encoding="utf-8"?>
<a:theme xmlns:a="http://schemas.openxmlformats.org/drawingml/2006/main" name="Corporate - neg">
  <a:themeElements>
    <a:clrScheme name="Corporate">
      <a:dk1>
        <a:srgbClr val="2B55B4"/>
      </a:dk1>
      <a:lt1>
        <a:srgbClr val="FFFFFF"/>
      </a:lt1>
      <a:dk2>
        <a:srgbClr val="1996FF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7E6EE4B5-42A5-4230-9B48-EEC4720B92A4}"/>
    </a:ext>
  </a:extLst>
</a:theme>
</file>

<file path=ppt/theme/theme11.xml><?xml version="1.0" encoding="utf-8"?>
<a:theme xmlns:a="http://schemas.openxmlformats.org/drawingml/2006/main" name="LoFric - neg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09598100-DD21-42FD-869B-ACB700C174D9}"/>
    </a:ext>
  </a:extLst>
</a:theme>
</file>

<file path=ppt/theme/theme12.xml><?xml version="1.0" encoding="utf-8"?>
<a:theme xmlns:a="http://schemas.openxmlformats.org/drawingml/2006/main" name="LoFric Origo - neg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5A37DE36-79A3-4382-A171-F93309A28D48}"/>
    </a:ext>
  </a:extLst>
</a:theme>
</file>

<file path=ppt/theme/theme13.xml><?xml version="1.0" encoding="utf-8"?>
<a:theme xmlns:a="http://schemas.openxmlformats.org/drawingml/2006/main" name="LoFric Sense - neg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8D8FCE14-26C9-4521-9DE2-E7030DE93EC9}"/>
    </a:ext>
  </a:extLst>
</a:theme>
</file>

<file path=ppt/theme/theme14.xml><?xml version="1.0" encoding="utf-8"?>
<a:theme xmlns:a="http://schemas.openxmlformats.org/drawingml/2006/main" name="LoFric Elle - neg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286A68C0-6BD1-4E4C-B8CD-16F129E62062}"/>
    </a:ext>
  </a:extLst>
</a:theme>
</file>

<file path=ppt/theme/theme15.xml><?xml version="1.0" encoding="utf-8"?>
<a:theme xmlns:a="http://schemas.openxmlformats.org/drawingml/2006/main" name="LoFric Hydro-Kit - neg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DF47D453-6FDD-45C9-A757-430DA7210740}"/>
    </a:ext>
  </a:extLst>
</a:theme>
</file>

<file path=ppt/theme/theme16.xml><?xml version="1.0" encoding="utf-8"?>
<a:theme xmlns:a="http://schemas.openxmlformats.org/drawingml/2006/main" name="Navina - neg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1C1CC7E9-32E9-4245-8DA7-0EDCAA3ADF48}"/>
    </a:ext>
  </a:extLst>
</a:theme>
</file>

<file path=ppt/theme/theme17.xml><?xml version="1.0" encoding="utf-8"?>
<a:theme xmlns:a="http://schemas.openxmlformats.org/drawingml/2006/main" name="Navina Smart - neg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BA524829-B030-4F9D-B513-2F1BB3BCCF86}"/>
    </a:ext>
  </a:extLst>
</a:theme>
</file>

<file path=ppt/theme/theme18.xml><?xml version="1.0" encoding="utf-8"?>
<a:theme xmlns:a="http://schemas.openxmlformats.org/drawingml/2006/main" name="Navina Classic - neg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7D303B7B-A977-492F-A0A2-EB7AAE5E0D15}"/>
    </a:ext>
  </a:extLst>
</a:theme>
</file>

<file path=ppt/theme/theme1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Fric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20CD02BF-06A0-4928-941C-B77A25B4AE44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oFric Origo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AA83BA11-BCE5-49CF-8A8E-F144099DF292}"/>
    </a:ext>
  </a:extLst>
</a:theme>
</file>

<file path=ppt/theme/theme4.xml><?xml version="1.0" encoding="utf-8"?>
<a:theme xmlns:a="http://schemas.openxmlformats.org/drawingml/2006/main" name="LoFric Sense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145EB00B-22F1-4C53-9060-D0B4433D6861}"/>
    </a:ext>
  </a:extLst>
</a:theme>
</file>

<file path=ppt/theme/theme5.xml><?xml version="1.0" encoding="utf-8"?>
<a:theme xmlns:a="http://schemas.openxmlformats.org/drawingml/2006/main" name="LoFric Elle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FB2E42AE-FF37-46F8-9ECF-6D733689B632}"/>
    </a:ext>
  </a:extLst>
</a:theme>
</file>

<file path=ppt/theme/theme6.xml><?xml version="1.0" encoding="utf-8"?>
<a:theme xmlns:a="http://schemas.openxmlformats.org/drawingml/2006/main" name="LoFric Hydro-Kit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89702141-6606-4B02-87DF-047C5A665048}"/>
    </a:ext>
  </a:extLst>
</a:theme>
</file>

<file path=ppt/theme/theme7.xml><?xml version="1.0" encoding="utf-8"?>
<a:theme xmlns:a="http://schemas.openxmlformats.org/drawingml/2006/main" name="Navina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41EB78E9-93F5-4497-A491-03205E3EF1D0}"/>
    </a:ext>
  </a:extLst>
</a:theme>
</file>

<file path=ppt/theme/theme8.xml><?xml version="1.0" encoding="utf-8"?>
<a:theme xmlns:a="http://schemas.openxmlformats.org/drawingml/2006/main" name="Navina Smart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98157752-8287-411D-8DAB-2E1795C0EA10}"/>
    </a:ext>
  </a:extLst>
</a:theme>
</file>

<file path=ppt/theme/theme9.xml><?xml version="1.0" encoding="utf-8"?>
<a:theme xmlns:a="http://schemas.openxmlformats.org/drawingml/2006/main" name="Navina Classic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5C63246D-72D6-41B4-B239-BA2C8ACE2E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00000-ALL-2004 Wellspect PowerPoint template</Template>
  <TotalTime>0</TotalTime>
  <Words>315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Corporate</vt:lpstr>
      <vt:lpstr>LoFric</vt:lpstr>
      <vt:lpstr>LoFric Origo</vt:lpstr>
      <vt:lpstr>LoFric Sense</vt:lpstr>
      <vt:lpstr>LoFric Elle</vt:lpstr>
      <vt:lpstr>LoFric Hydro-Kit</vt:lpstr>
      <vt:lpstr>Navina</vt:lpstr>
      <vt:lpstr>Navina Smart</vt:lpstr>
      <vt:lpstr>Navina Classic</vt:lpstr>
      <vt:lpstr>Corporate - neg</vt:lpstr>
      <vt:lpstr>LoFric - neg</vt:lpstr>
      <vt:lpstr>LoFric Origo - neg</vt:lpstr>
      <vt:lpstr>LoFric Sense - neg</vt:lpstr>
      <vt:lpstr>LoFric Elle - neg</vt:lpstr>
      <vt:lpstr>LoFric Hydro-Kit - neg</vt:lpstr>
      <vt:lpstr>Navina - neg</vt:lpstr>
      <vt:lpstr>Navina Smart - neg</vt:lpstr>
      <vt:lpstr>Navina Classic - neg</vt:lpstr>
      <vt:lpstr>PowerPoint Presentation</vt:lpstr>
      <vt:lpstr>FIRST CLINICAL STUDY  - NAVINA SMART</vt:lpstr>
      <vt:lpstr>Patients using transanal irrigation (TAI)</vt:lpstr>
      <vt:lpstr>Result - Compliance &amp; Satisfaction</vt:lpstr>
      <vt:lpstr>General perception of Navina Smart 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2021-02-11T10:47:52Z</dcterms:created>
  <dcterms:modified xsi:type="dcterms:W3CDTF">2022-09-29T12:46:27Z</dcterms:modified>
</cp:coreProperties>
</file>